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57"/>
  </p:notesMasterIdLst>
  <p:handoutMasterIdLst>
    <p:handoutMasterId r:id="rId58"/>
  </p:handoutMasterIdLst>
  <p:sldIdLst>
    <p:sldId id="256" r:id="rId2"/>
    <p:sldId id="387" r:id="rId3"/>
    <p:sldId id="388" r:id="rId4"/>
    <p:sldId id="389" r:id="rId5"/>
    <p:sldId id="390" r:id="rId6"/>
    <p:sldId id="259" r:id="rId7"/>
    <p:sldId id="257" r:id="rId8"/>
    <p:sldId id="260" r:id="rId9"/>
    <p:sldId id="323" r:id="rId10"/>
    <p:sldId id="325" r:id="rId11"/>
    <p:sldId id="403" r:id="rId12"/>
    <p:sldId id="354" r:id="rId13"/>
    <p:sldId id="318" r:id="rId14"/>
    <p:sldId id="298" r:id="rId15"/>
    <p:sldId id="296" r:id="rId16"/>
    <p:sldId id="371" r:id="rId17"/>
    <p:sldId id="376" r:id="rId18"/>
    <p:sldId id="413" r:id="rId19"/>
    <p:sldId id="384" r:id="rId20"/>
    <p:sldId id="394" r:id="rId21"/>
    <p:sldId id="365" r:id="rId22"/>
    <p:sldId id="375" r:id="rId23"/>
    <p:sldId id="311" r:id="rId24"/>
    <p:sldId id="395" r:id="rId25"/>
    <p:sldId id="307" r:id="rId26"/>
    <p:sldId id="364" r:id="rId27"/>
    <p:sldId id="362" r:id="rId28"/>
    <p:sldId id="363" r:id="rId29"/>
    <p:sldId id="401" r:id="rId30"/>
    <p:sldId id="316" r:id="rId31"/>
    <p:sldId id="317" r:id="rId32"/>
    <p:sldId id="402" r:id="rId33"/>
    <p:sldId id="396" r:id="rId34"/>
    <p:sldId id="397" r:id="rId35"/>
    <p:sldId id="345" r:id="rId36"/>
    <p:sldId id="346" r:id="rId37"/>
    <p:sldId id="347" r:id="rId38"/>
    <p:sldId id="352" r:id="rId39"/>
    <p:sldId id="350" r:id="rId40"/>
    <p:sldId id="351" r:id="rId41"/>
    <p:sldId id="353" r:id="rId42"/>
    <p:sldId id="369" r:id="rId43"/>
    <p:sldId id="373" r:id="rId44"/>
    <p:sldId id="368" r:id="rId45"/>
    <p:sldId id="372" r:id="rId46"/>
    <p:sldId id="406" r:id="rId47"/>
    <p:sldId id="407" r:id="rId48"/>
    <p:sldId id="410" r:id="rId49"/>
    <p:sldId id="409" r:id="rId50"/>
    <p:sldId id="408" r:id="rId51"/>
    <p:sldId id="411" r:id="rId52"/>
    <p:sldId id="412" r:id="rId53"/>
    <p:sldId id="399" r:id="rId54"/>
    <p:sldId id="274" r:id="rId55"/>
    <p:sldId id="400" r:id="rId56"/>
  </p:sldIdLst>
  <p:sldSz cx="9144000" cy="6858000" type="screen4x3"/>
  <p:notesSz cx="6858000" cy="9083675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2" autoAdjust="0"/>
    <p:restoredTop sz="94430" autoAdjust="0"/>
  </p:normalViewPr>
  <p:slideViewPr>
    <p:cSldViewPr>
      <p:cViewPr>
        <p:scale>
          <a:sx n="60" d="100"/>
          <a:sy n="60" d="100"/>
        </p:scale>
        <p:origin x="-3384" y="-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6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89C6A-5C80-4741-9770-0CAA50D4B85D}" type="doc">
      <dgm:prSet loTypeId="urn:microsoft.com/office/officeart/2005/8/layout/cycle7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EE06F56-4582-40EA-A184-5C66D515660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Transfer of Learning Activity</a:t>
          </a:r>
          <a:endParaRPr lang="en-US" dirty="0">
            <a:solidFill>
              <a:schemeClr val="tx1"/>
            </a:solidFill>
          </a:endParaRPr>
        </a:p>
      </dgm:t>
    </dgm:pt>
    <dgm:pt modelId="{4B4E1F7E-34E8-465B-B3BC-9EC91C4E47B8}" type="parTrans" cxnId="{A0F555D6-7E47-4345-BC8F-723A2B5CB8CA}">
      <dgm:prSet/>
      <dgm:spPr/>
      <dgm:t>
        <a:bodyPr/>
        <a:lstStyle/>
        <a:p>
          <a:endParaRPr lang="en-US"/>
        </a:p>
      </dgm:t>
    </dgm:pt>
    <dgm:pt modelId="{45C8F466-6BAC-477E-BB2A-D44AB69D4AA9}" type="sibTrans" cxnId="{A0F555D6-7E47-4345-BC8F-723A2B5CB8CA}">
      <dgm:prSet/>
      <dgm:spPr/>
      <dgm:t>
        <a:bodyPr/>
        <a:lstStyle/>
        <a:p>
          <a:endParaRPr lang="en-US" dirty="0"/>
        </a:p>
      </dgm:t>
    </dgm:pt>
    <dgm:pt modelId="{AEE9080D-48C0-41F1-AF01-FCB0A1059D9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Embedded Evaluation</a:t>
          </a:r>
          <a:endParaRPr lang="en-US" dirty="0">
            <a:solidFill>
              <a:schemeClr val="tx1"/>
            </a:solidFill>
          </a:endParaRPr>
        </a:p>
      </dgm:t>
    </dgm:pt>
    <dgm:pt modelId="{FED9C3BB-EF3C-47C8-A9E0-C4A6053A240A}" type="parTrans" cxnId="{9C4DD9F5-26D7-4F61-BFE3-0A80C5CBD0BB}">
      <dgm:prSet/>
      <dgm:spPr/>
      <dgm:t>
        <a:bodyPr/>
        <a:lstStyle/>
        <a:p>
          <a:endParaRPr lang="en-US"/>
        </a:p>
      </dgm:t>
    </dgm:pt>
    <dgm:pt modelId="{D2CA1957-38D7-4E8D-AD72-112687D8AD40}" type="sibTrans" cxnId="{9C4DD9F5-26D7-4F61-BFE3-0A80C5CBD0BB}">
      <dgm:prSet/>
      <dgm:spPr/>
      <dgm:t>
        <a:bodyPr/>
        <a:lstStyle/>
        <a:p>
          <a:endParaRPr lang="en-US" dirty="0"/>
        </a:p>
      </dgm:t>
    </dgm:pt>
    <dgm:pt modelId="{4D3D4FCE-0118-4CE3-BD9C-200BA675BE7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Satisfaction Survey</a:t>
          </a:r>
          <a:endParaRPr lang="en-US" dirty="0">
            <a:solidFill>
              <a:schemeClr val="tx1"/>
            </a:solidFill>
          </a:endParaRPr>
        </a:p>
      </dgm:t>
    </dgm:pt>
    <dgm:pt modelId="{0A5968CA-573A-4CDF-A7DB-D4D40038787C}" type="parTrans" cxnId="{2592C8D0-CFC3-4412-A803-2A62D6AF7EA7}">
      <dgm:prSet/>
      <dgm:spPr/>
      <dgm:t>
        <a:bodyPr/>
        <a:lstStyle/>
        <a:p>
          <a:endParaRPr lang="en-US"/>
        </a:p>
      </dgm:t>
    </dgm:pt>
    <dgm:pt modelId="{C03FE43E-43D4-4C03-B60F-06DA0562400D}" type="sibTrans" cxnId="{2592C8D0-CFC3-4412-A803-2A62D6AF7EA7}">
      <dgm:prSet/>
      <dgm:spPr/>
      <dgm:t>
        <a:bodyPr/>
        <a:lstStyle/>
        <a:p>
          <a:endParaRPr lang="en-US" dirty="0"/>
        </a:p>
      </dgm:t>
    </dgm:pt>
    <dgm:pt modelId="{16F28AD0-1351-49FF-A072-1890B8EC7948}" type="pres">
      <dgm:prSet presAssocID="{87C89C6A-5C80-4741-9770-0CAA50D4B8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913133-B78D-4303-A0EF-612DB33EE45C}" type="pres">
      <dgm:prSet presAssocID="{4EE06F56-4582-40EA-A184-5C66D51566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D24CC-0480-4316-BA4D-87168991C91F}" type="pres">
      <dgm:prSet presAssocID="{45C8F466-6BAC-477E-BB2A-D44AB69D4A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F54ACC9-9E20-410C-97A6-212758CBC11D}" type="pres">
      <dgm:prSet presAssocID="{45C8F466-6BAC-477E-BB2A-D44AB69D4AA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BFC1402-E7DB-4C4A-96BE-B48287C9CA67}" type="pres">
      <dgm:prSet presAssocID="{AEE9080D-48C0-41F1-AF01-FCB0A1059D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79772-6190-4AF5-8521-8855A9936679}" type="pres">
      <dgm:prSet presAssocID="{D2CA1957-38D7-4E8D-AD72-112687D8AD4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4F4C92A-73DD-4CAD-A95C-6201E4A433E3}" type="pres">
      <dgm:prSet presAssocID="{D2CA1957-38D7-4E8D-AD72-112687D8AD4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A3A1F33-3736-4715-ADD5-AB12EA7C303D}" type="pres">
      <dgm:prSet presAssocID="{4D3D4FCE-0118-4CE3-BD9C-200BA675BE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B9EF6-5193-4021-AE67-C22D3E00397A}" type="pres">
      <dgm:prSet presAssocID="{C03FE43E-43D4-4C03-B60F-06DA0562400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7997448-F968-449F-98BA-01ED6AE2047D}" type="pres">
      <dgm:prSet presAssocID="{C03FE43E-43D4-4C03-B60F-06DA0562400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74CAA09-11A4-413D-BFEB-2ED25517D63E}" type="presOf" srcId="{4EE06F56-4582-40EA-A184-5C66D5156607}" destId="{59913133-B78D-4303-A0EF-612DB33EE45C}" srcOrd="0" destOrd="0" presId="urn:microsoft.com/office/officeart/2005/8/layout/cycle7"/>
    <dgm:cxn modelId="{F33B3C41-6784-436D-87E3-740EEA9AE0C2}" type="presOf" srcId="{4D3D4FCE-0118-4CE3-BD9C-200BA675BE7A}" destId="{5A3A1F33-3736-4715-ADD5-AB12EA7C303D}" srcOrd="0" destOrd="0" presId="urn:microsoft.com/office/officeart/2005/8/layout/cycle7"/>
    <dgm:cxn modelId="{A0F555D6-7E47-4345-BC8F-723A2B5CB8CA}" srcId="{87C89C6A-5C80-4741-9770-0CAA50D4B85D}" destId="{4EE06F56-4582-40EA-A184-5C66D5156607}" srcOrd="0" destOrd="0" parTransId="{4B4E1F7E-34E8-465B-B3BC-9EC91C4E47B8}" sibTransId="{45C8F466-6BAC-477E-BB2A-D44AB69D4AA9}"/>
    <dgm:cxn modelId="{52EAEF1B-039B-43BD-931A-455B31EC4850}" type="presOf" srcId="{C03FE43E-43D4-4C03-B60F-06DA0562400D}" destId="{4DAB9EF6-5193-4021-AE67-C22D3E00397A}" srcOrd="0" destOrd="0" presId="urn:microsoft.com/office/officeart/2005/8/layout/cycle7"/>
    <dgm:cxn modelId="{9C4DD9F5-26D7-4F61-BFE3-0A80C5CBD0BB}" srcId="{87C89C6A-5C80-4741-9770-0CAA50D4B85D}" destId="{AEE9080D-48C0-41F1-AF01-FCB0A1059D9D}" srcOrd="1" destOrd="0" parTransId="{FED9C3BB-EF3C-47C8-A9E0-C4A6053A240A}" sibTransId="{D2CA1957-38D7-4E8D-AD72-112687D8AD40}"/>
    <dgm:cxn modelId="{242DC132-55C7-42AE-96CA-C9BBD623CB25}" type="presOf" srcId="{C03FE43E-43D4-4C03-B60F-06DA0562400D}" destId="{17997448-F968-449F-98BA-01ED6AE2047D}" srcOrd="1" destOrd="0" presId="urn:microsoft.com/office/officeart/2005/8/layout/cycle7"/>
    <dgm:cxn modelId="{60C90B7F-A08B-4377-83A2-090493F0196E}" type="presOf" srcId="{45C8F466-6BAC-477E-BB2A-D44AB69D4AA9}" destId="{6ADD24CC-0480-4316-BA4D-87168991C91F}" srcOrd="0" destOrd="0" presId="urn:microsoft.com/office/officeart/2005/8/layout/cycle7"/>
    <dgm:cxn modelId="{3E9F5DD3-DE3A-4C3B-B7F3-B88E8C22D356}" type="presOf" srcId="{D2CA1957-38D7-4E8D-AD72-112687D8AD40}" destId="{D4F4C92A-73DD-4CAD-A95C-6201E4A433E3}" srcOrd="1" destOrd="0" presId="urn:microsoft.com/office/officeart/2005/8/layout/cycle7"/>
    <dgm:cxn modelId="{4353A276-6302-4C81-ACB6-2E24548A6C79}" type="presOf" srcId="{87C89C6A-5C80-4741-9770-0CAA50D4B85D}" destId="{16F28AD0-1351-49FF-A072-1890B8EC7948}" srcOrd="0" destOrd="0" presId="urn:microsoft.com/office/officeart/2005/8/layout/cycle7"/>
    <dgm:cxn modelId="{C432684A-D532-4053-A142-20B75D16F62D}" type="presOf" srcId="{45C8F466-6BAC-477E-BB2A-D44AB69D4AA9}" destId="{DF54ACC9-9E20-410C-97A6-212758CBC11D}" srcOrd="1" destOrd="0" presId="urn:microsoft.com/office/officeart/2005/8/layout/cycle7"/>
    <dgm:cxn modelId="{2592C8D0-CFC3-4412-A803-2A62D6AF7EA7}" srcId="{87C89C6A-5C80-4741-9770-0CAA50D4B85D}" destId="{4D3D4FCE-0118-4CE3-BD9C-200BA675BE7A}" srcOrd="2" destOrd="0" parTransId="{0A5968CA-573A-4CDF-A7DB-D4D40038787C}" sibTransId="{C03FE43E-43D4-4C03-B60F-06DA0562400D}"/>
    <dgm:cxn modelId="{BF5BB4DB-27A1-4557-855E-0FCFACF74256}" type="presOf" srcId="{D2CA1957-38D7-4E8D-AD72-112687D8AD40}" destId="{97C79772-6190-4AF5-8521-8855A9936679}" srcOrd="0" destOrd="0" presId="urn:microsoft.com/office/officeart/2005/8/layout/cycle7"/>
    <dgm:cxn modelId="{936027DF-8ED6-4E67-B3A2-5012FE5C166D}" type="presOf" srcId="{AEE9080D-48C0-41F1-AF01-FCB0A1059D9D}" destId="{EBFC1402-E7DB-4C4A-96BE-B48287C9CA67}" srcOrd="0" destOrd="0" presId="urn:microsoft.com/office/officeart/2005/8/layout/cycle7"/>
    <dgm:cxn modelId="{EBF6AC42-F6DB-46E4-9AD9-BE3D95800540}" type="presParOf" srcId="{16F28AD0-1351-49FF-A072-1890B8EC7948}" destId="{59913133-B78D-4303-A0EF-612DB33EE45C}" srcOrd="0" destOrd="0" presId="urn:microsoft.com/office/officeart/2005/8/layout/cycle7"/>
    <dgm:cxn modelId="{D3E43355-1323-45E8-87D1-9A795C699DF6}" type="presParOf" srcId="{16F28AD0-1351-49FF-A072-1890B8EC7948}" destId="{6ADD24CC-0480-4316-BA4D-87168991C91F}" srcOrd="1" destOrd="0" presId="urn:microsoft.com/office/officeart/2005/8/layout/cycle7"/>
    <dgm:cxn modelId="{EA3D6662-6BFA-44ED-940E-2CDA22DAF7FB}" type="presParOf" srcId="{6ADD24CC-0480-4316-BA4D-87168991C91F}" destId="{DF54ACC9-9E20-410C-97A6-212758CBC11D}" srcOrd="0" destOrd="0" presId="urn:microsoft.com/office/officeart/2005/8/layout/cycle7"/>
    <dgm:cxn modelId="{E25977C4-6C27-45C0-8E90-BF862367D62C}" type="presParOf" srcId="{16F28AD0-1351-49FF-A072-1890B8EC7948}" destId="{EBFC1402-E7DB-4C4A-96BE-B48287C9CA67}" srcOrd="2" destOrd="0" presId="urn:microsoft.com/office/officeart/2005/8/layout/cycle7"/>
    <dgm:cxn modelId="{168FE1FA-8291-4EE4-A73C-E416EE7A2B0E}" type="presParOf" srcId="{16F28AD0-1351-49FF-A072-1890B8EC7948}" destId="{97C79772-6190-4AF5-8521-8855A9936679}" srcOrd="3" destOrd="0" presId="urn:microsoft.com/office/officeart/2005/8/layout/cycle7"/>
    <dgm:cxn modelId="{A9EA7A8C-CCE7-40C4-85AC-EA78D53DD11E}" type="presParOf" srcId="{97C79772-6190-4AF5-8521-8855A9936679}" destId="{D4F4C92A-73DD-4CAD-A95C-6201E4A433E3}" srcOrd="0" destOrd="0" presId="urn:microsoft.com/office/officeart/2005/8/layout/cycle7"/>
    <dgm:cxn modelId="{A5B1AF32-03BE-4E48-A34E-BBEA06F78122}" type="presParOf" srcId="{16F28AD0-1351-49FF-A072-1890B8EC7948}" destId="{5A3A1F33-3736-4715-ADD5-AB12EA7C303D}" srcOrd="4" destOrd="0" presId="urn:microsoft.com/office/officeart/2005/8/layout/cycle7"/>
    <dgm:cxn modelId="{D9DF25E3-4E9C-444F-BD0E-1A942BD671CF}" type="presParOf" srcId="{16F28AD0-1351-49FF-A072-1890B8EC7948}" destId="{4DAB9EF6-5193-4021-AE67-C22D3E00397A}" srcOrd="5" destOrd="0" presId="urn:microsoft.com/office/officeart/2005/8/layout/cycle7"/>
    <dgm:cxn modelId="{91A04EC2-5A00-40D5-8BED-7CE666708A36}" type="presParOf" srcId="{4DAB9EF6-5193-4021-AE67-C22D3E00397A}" destId="{17997448-F968-449F-98BA-01ED6AE2047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7FC6EB-7D9E-4EE0-B7E9-2D01198D565C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71780-72A0-4ACA-855D-90AF31E716C6}">
      <dgm:prSet phldrT="[Text]"/>
      <dgm:spPr/>
      <dgm:t>
        <a:bodyPr/>
        <a:lstStyle/>
        <a:p>
          <a:r>
            <a:rPr lang="en-US" b="1" dirty="0" smtClean="0"/>
            <a:t>Pamela</a:t>
          </a:r>
          <a:endParaRPr lang="en-US" b="1" dirty="0"/>
        </a:p>
      </dgm:t>
    </dgm:pt>
    <dgm:pt modelId="{1009903A-E6E1-4DC9-96CE-14922C551F05}" type="parTrans" cxnId="{858903BF-BFF3-4A5D-8E1F-217B3AFACDB6}">
      <dgm:prSet/>
      <dgm:spPr/>
      <dgm:t>
        <a:bodyPr/>
        <a:lstStyle/>
        <a:p>
          <a:endParaRPr lang="en-US"/>
        </a:p>
      </dgm:t>
    </dgm:pt>
    <dgm:pt modelId="{AC80A113-DB45-4A23-88DA-2CC38595F772}" type="sibTrans" cxnId="{858903BF-BFF3-4A5D-8E1F-217B3AFACDB6}">
      <dgm:prSet/>
      <dgm:spPr/>
      <dgm:t>
        <a:bodyPr/>
        <a:lstStyle/>
        <a:p>
          <a:endParaRPr lang="en-US"/>
        </a:p>
      </dgm:t>
    </dgm:pt>
    <dgm:pt modelId="{C9009BFB-1F7D-4D07-AB6C-51CB52D1C0E0}">
      <dgm:prSet phldrT="[Text]"/>
      <dgm:spPr/>
      <dgm:t>
        <a:bodyPr/>
        <a:lstStyle/>
        <a:p>
          <a:r>
            <a:rPr lang="en-US" b="1" dirty="0" smtClean="0"/>
            <a:t>Kim</a:t>
          </a:r>
          <a:endParaRPr lang="en-US" b="1" dirty="0"/>
        </a:p>
      </dgm:t>
    </dgm:pt>
    <dgm:pt modelId="{66B30745-C16B-4C7C-BD60-00E2B2898445}" type="parTrans" cxnId="{EFA85819-6D91-469F-9A56-2C8DCBE32F8C}">
      <dgm:prSet/>
      <dgm:spPr/>
      <dgm:t>
        <a:bodyPr/>
        <a:lstStyle/>
        <a:p>
          <a:endParaRPr lang="en-US"/>
        </a:p>
      </dgm:t>
    </dgm:pt>
    <dgm:pt modelId="{7F740589-2955-48E5-8112-92461FFD51B3}" type="sibTrans" cxnId="{EFA85819-6D91-469F-9A56-2C8DCBE32F8C}">
      <dgm:prSet/>
      <dgm:spPr/>
      <dgm:t>
        <a:bodyPr/>
        <a:lstStyle/>
        <a:p>
          <a:endParaRPr lang="en-US"/>
        </a:p>
      </dgm:t>
    </dgm:pt>
    <dgm:pt modelId="{37FD50BC-DE2F-4D5E-B046-5B18C45F3AD4}">
      <dgm:prSet phldrT="[Text]"/>
      <dgm:spPr/>
      <dgm:t>
        <a:bodyPr/>
        <a:lstStyle/>
        <a:p>
          <a:r>
            <a:rPr lang="en-US" b="1" dirty="0" smtClean="0"/>
            <a:t>John</a:t>
          </a:r>
          <a:endParaRPr lang="en-US" b="1" dirty="0"/>
        </a:p>
      </dgm:t>
    </dgm:pt>
    <dgm:pt modelId="{7DAA8410-5063-4B53-A0B8-DDC85AA5C6D3}" type="parTrans" cxnId="{AD2DF821-5269-4605-A12B-7924A59E04D4}">
      <dgm:prSet/>
      <dgm:spPr/>
      <dgm:t>
        <a:bodyPr/>
        <a:lstStyle/>
        <a:p>
          <a:endParaRPr lang="en-US"/>
        </a:p>
      </dgm:t>
    </dgm:pt>
    <dgm:pt modelId="{120706FE-5CA5-4CE5-B127-73D713B058E3}" type="sibTrans" cxnId="{AD2DF821-5269-4605-A12B-7924A59E04D4}">
      <dgm:prSet/>
      <dgm:spPr/>
      <dgm:t>
        <a:bodyPr/>
        <a:lstStyle/>
        <a:p>
          <a:endParaRPr lang="en-US"/>
        </a:p>
      </dgm:t>
    </dgm:pt>
    <dgm:pt modelId="{0DA5CFE8-914D-474A-8F2A-859881C69877}">
      <dgm:prSet phldrT="[Text]"/>
      <dgm:spPr/>
      <dgm:t>
        <a:bodyPr/>
        <a:lstStyle/>
        <a:p>
          <a:r>
            <a:rPr lang="en-US" b="1" dirty="0" smtClean="0"/>
            <a:t>Alicia</a:t>
          </a:r>
          <a:endParaRPr lang="en-US" b="1" dirty="0"/>
        </a:p>
      </dgm:t>
    </dgm:pt>
    <dgm:pt modelId="{C6B34F90-5155-4169-8F4C-9CC9A4BF0819}" type="parTrans" cxnId="{4365743D-7479-4866-936A-3ED1ED7C2C64}">
      <dgm:prSet/>
      <dgm:spPr/>
      <dgm:t>
        <a:bodyPr/>
        <a:lstStyle/>
        <a:p>
          <a:endParaRPr lang="en-US"/>
        </a:p>
      </dgm:t>
    </dgm:pt>
    <dgm:pt modelId="{E081E383-4098-453F-8D96-AD45DF2E526F}" type="sibTrans" cxnId="{4365743D-7479-4866-936A-3ED1ED7C2C64}">
      <dgm:prSet/>
      <dgm:spPr/>
      <dgm:t>
        <a:bodyPr/>
        <a:lstStyle/>
        <a:p>
          <a:endParaRPr lang="en-US"/>
        </a:p>
      </dgm:t>
    </dgm:pt>
    <dgm:pt modelId="{4F137D16-2CC8-4BCF-A866-F4F56DC1B2F9}">
      <dgm:prSet phldrT="[Text]"/>
      <dgm:spPr/>
      <dgm:t>
        <a:bodyPr/>
        <a:lstStyle/>
        <a:p>
          <a:r>
            <a:rPr lang="en-US" b="1" dirty="0" smtClean="0"/>
            <a:t>Michael</a:t>
          </a:r>
          <a:endParaRPr lang="en-US" b="1" dirty="0"/>
        </a:p>
      </dgm:t>
    </dgm:pt>
    <dgm:pt modelId="{E9FABF50-6FDA-428D-9AB1-43CF059D43F8}" type="parTrans" cxnId="{C2B13263-1661-4A8B-B381-772ABDE26108}">
      <dgm:prSet/>
      <dgm:spPr/>
      <dgm:t>
        <a:bodyPr/>
        <a:lstStyle/>
        <a:p>
          <a:endParaRPr lang="en-US"/>
        </a:p>
      </dgm:t>
    </dgm:pt>
    <dgm:pt modelId="{F0FAEFD3-CB67-421D-AA97-B9865C3EE69F}" type="sibTrans" cxnId="{C2B13263-1661-4A8B-B381-772ABDE26108}">
      <dgm:prSet/>
      <dgm:spPr/>
      <dgm:t>
        <a:bodyPr/>
        <a:lstStyle/>
        <a:p>
          <a:endParaRPr lang="en-US"/>
        </a:p>
      </dgm:t>
    </dgm:pt>
    <dgm:pt modelId="{79308687-4176-4302-B848-C5A36963B6C4}" type="pres">
      <dgm:prSet presAssocID="{7A7FC6EB-7D9E-4EE0-B7E9-2D01198D565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294BBF4-2B66-4E30-86D9-A66A9C97057F}" type="pres">
      <dgm:prSet presAssocID="{7DB71780-72A0-4ACA-855D-90AF31E716C6}" presName="composite" presStyleCnt="0"/>
      <dgm:spPr/>
    </dgm:pt>
    <dgm:pt modelId="{F49898A9-ADE3-4FEB-9F03-8570202CCCCA}" type="pres">
      <dgm:prSet presAssocID="{7DB71780-72A0-4ACA-855D-90AF31E716C6}" presName="rect2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87947-0FFE-4FCB-87FB-4E2AEE08C3AD}" type="pres">
      <dgm:prSet presAssocID="{7DB71780-72A0-4ACA-855D-90AF31E716C6}" presName="rect1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30C0BB61-2E55-4DFB-805F-738FAF1A77FA}" type="pres">
      <dgm:prSet presAssocID="{AC80A113-DB45-4A23-88DA-2CC38595F772}" presName="sibTrans" presStyleCnt="0"/>
      <dgm:spPr/>
    </dgm:pt>
    <dgm:pt modelId="{ABDE6C5C-8993-4A43-B362-069A6BDBD599}" type="pres">
      <dgm:prSet presAssocID="{C9009BFB-1F7D-4D07-AB6C-51CB52D1C0E0}" presName="composite" presStyleCnt="0"/>
      <dgm:spPr/>
    </dgm:pt>
    <dgm:pt modelId="{5043153A-4DA3-43A2-A1D2-3B541D7F9D30}" type="pres">
      <dgm:prSet presAssocID="{C9009BFB-1F7D-4D07-AB6C-51CB52D1C0E0}" presName="rec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FBD1D-F9AB-4209-8278-7014B6C522C4}" type="pres">
      <dgm:prSet presAssocID="{C9009BFB-1F7D-4D07-AB6C-51CB52D1C0E0}" presName="rect1" presStyleLbl="align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52E62C-A508-4D06-A4DF-1578792811C5}" type="pres">
      <dgm:prSet presAssocID="{7F740589-2955-48E5-8112-92461FFD51B3}" presName="sibTrans" presStyleCnt="0"/>
      <dgm:spPr/>
    </dgm:pt>
    <dgm:pt modelId="{8057AFF5-9048-423E-BB72-58C852E7F0B8}" type="pres">
      <dgm:prSet presAssocID="{37FD50BC-DE2F-4D5E-B046-5B18C45F3AD4}" presName="composite" presStyleCnt="0"/>
      <dgm:spPr/>
    </dgm:pt>
    <dgm:pt modelId="{A3E9DCB2-8216-4072-AD48-8D3C55DD1A69}" type="pres">
      <dgm:prSet presAssocID="{37FD50BC-DE2F-4D5E-B046-5B18C45F3AD4}" presName="rect2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F264E-E3A3-45AC-A945-743DAACB3BC2}" type="pres">
      <dgm:prSet presAssocID="{37FD50BC-DE2F-4D5E-B046-5B18C45F3AD4}" presName="rect1" presStyleLbl="align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05AD08-CAB0-40FF-BF45-E877A44BEC2A}" type="pres">
      <dgm:prSet presAssocID="{120706FE-5CA5-4CE5-B127-73D713B058E3}" presName="sibTrans" presStyleCnt="0"/>
      <dgm:spPr/>
    </dgm:pt>
    <dgm:pt modelId="{F83220E3-E133-4C62-AA1F-642C98D186A1}" type="pres">
      <dgm:prSet presAssocID="{0DA5CFE8-914D-474A-8F2A-859881C69877}" presName="composite" presStyleCnt="0"/>
      <dgm:spPr/>
    </dgm:pt>
    <dgm:pt modelId="{8CE07215-ECFB-46E8-8DCA-5869A9429657}" type="pres">
      <dgm:prSet presAssocID="{0DA5CFE8-914D-474A-8F2A-859881C69877}" presName="rect2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72468-9B73-4BE5-94D6-22CAEC2D43C8}" type="pres">
      <dgm:prSet presAssocID="{0DA5CFE8-914D-474A-8F2A-859881C69877}" presName="rect1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5E90DF-361D-4D3A-8A79-9CC6BC542329}" type="pres">
      <dgm:prSet presAssocID="{E081E383-4098-453F-8D96-AD45DF2E526F}" presName="sibTrans" presStyleCnt="0"/>
      <dgm:spPr/>
    </dgm:pt>
    <dgm:pt modelId="{61FCF6CD-8D91-40C6-AE5B-897834CB495D}" type="pres">
      <dgm:prSet presAssocID="{4F137D16-2CC8-4BCF-A866-F4F56DC1B2F9}" presName="composite" presStyleCnt="0"/>
      <dgm:spPr/>
    </dgm:pt>
    <dgm:pt modelId="{D79227F6-FB86-4BB7-BB92-C45AD50F7279}" type="pres">
      <dgm:prSet presAssocID="{4F137D16-2CC8-4BCF-A866-F4F56DC1B2F9}" presName="rect2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24CE9-221B-4D36-9C87-088939D219DA}" type="pres">
      <dgm:prSet presAssocID="{4F137D16-2CC8-4BCF-A866-F4F56DC1B2F9}" presName="rect1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2B13263-1661-4A8B-B381-772ABDE26108}" srcId="{7A7FC6EB-7D9E-4EE0-B7E9-2D01198D565C}" destId="{4F137D16-2CC8-4BCF-A866-F4F56DC1B2F9}" srcOrd="4" destOrd="0" parTransId="{E9FABF50-6FDA-428D-9AB1-43CF059D43F8}" sibTransId="{F0FAEFD3-CB67-421D-AA97-B9865C3EE69F}"/>
    <dgm:cxn modelId="{EFA85819-6D91-469F-9A56-2C8DCBE32F8C}" srcId="{7A7FC6EB-7D9E-4EE0-B7E9-2D01198D565C}" destId="{C9009BFB-1F7D-4D07-AB6C-51CB52D1C0E0}" srcOrd="1" destOrd="0" parTransId="{66B30745-C16B-4C7C-BD60-00E2B2898445}" sibTransId="{7F740589-2955-48E5-8112-92461FFD51B3}"/>
    <dgm:cxn modelId="{4365743D-7479-4866-936A-3ED1ED7C2C64}" srcId="{7A7FC6EB-7D9E-4EE0-B7E9-2D01198D565C}" destId="{0DA5CFE8-914D-474A-8F2A-859881C69877}" srcOrd="3" destOrd="0" parTransId="{C6B34F90-5155-4169-8F4C-9CC9A4BF0819}" sibTransId="{E081E383-4098-453F-8D96-AD45DF2E526F}"/>
    <dgm:cxn modelId="{858903BF-BFF3-4A5D-8E1F-217B3AFACDB6}" srcId="{7A7FC6EB-7D9E-4EE0-B7E9-2D01198D565C}" destId="{7DB71780-72A0-4ACA-855D-90AF31E716C6}" srcOrd="0" destOrd="0" parTransId="{1009903A-E6E1-4DC9-96CE-14922C551F05}" sibTransId="{AC80A113-DB45-4A23-88DA-2CC38595F772}"/>
    <dgm:cxn modelId="{AD2DF821-5269-4605-A12B-7924A59E04D4}" srcId="{7A7FC6EB-7D9E-4EE0-B7E9-2D01198D565C}" destId="{37FD50BC-DE2F-4D5E-B046-5B18C45F3AD4}" srcOrd="2" destOrd="0" parTransId="{7DAA8410-5063-4B53-A0B8-DDC85AA5C6D3}" sibTransId="{120706FE-5CA5-4CE5-B127-73D713B058E3}"/>
    <dgm:cxn modelId="{412C99C1-1551-4513-B28D-3F07E2EF63F7}" type="presOf" srcId="{4F137D16-2CC8-4BCF-A866-F4F56DC1B2F9}" destId="{D79227F6-FB86-4BB7-BB92-C45AD50F7279}" srcOrd="0" destOrd="0" presId="urn:microsoft.com/office/officeart/2008/layout/PictureGrid"/>
    <dgm:cxn modelId="{7B3FF5B3-571B-4870-A26E-950683C0EA85}" type="presOf" srcId="{7DB71780-72A0-4ACA-855D-90AF31E716C6}" destId="{F49898A9-ADE3-4FEB-9F03-8570202CCCCA}" srcOrd="0" destOrd="0" presId="urn:microsoft.com/office/officeart/2008/layout/PictureGrid"/>
    <dgm:cxn modelId="{BEEC0F8D-2CB8-4039-996A-554DBE38B27A}" type="presOf" srcId="{37FD50BC-DE2F-4D5E-B046-5B18C45F3AD4}" destId="{A3E9DCB2-8216-4072-AD48-8D3C55DD1A69}" srcOrd="0" destOrd="0" presId="urn:microsoft.com/office/officeart/2008/layout/PictureGrid"/>
    <dgm:cxn modelId="{C96F3F8A-A94A-4E7B-A994-562EE2B74826}" type="presOf" srcId="{C9009BFB-1F7D-4D07-AB6C-51CB52D1C0E0}" destId="{5043153A-4DA3-43A2-A1D2-3B541D7F9D30}" srcOrd="0" destOrd="0" presId="urn:microsoft.com/office/officeart/2008/layout/PictureGrid"/>
    <dgm:cxn modelId="{D312BD18-DA63-4AF7-A8DB-3684FAC94341}" type="presOf" srcId="{7A7FC6EB-7D9E-4EE0-B7E9-2D01198D565C}" destId="{79308687-4176-4302-B848-C5A36963B6C4}" srcOrd="0" destOrd="0" presId="urn:microsoft.com/office/officeart/2008/layout/PictureGrid"/>
    <dgm:cxn modelId="{61963D62-DE3B-4FFB-802F-CDDA2E23258A}" type="presOf" srcId="{0DA5CFE8-914D-474A-8F2A-859881C69877}" destId="{8CE07215-ECFB-46E8-8DCA-5869A9429657}" srcOrd="0" destOrd="0" presId="urn:microsoft.com/office/officeart/2008/layout/PictureGrid"/>
    <dgm:cxn modelId="{EAFAF27B-AC9E-4EDD-BDF1-32DEE25DA5C7}" type="presParOf" srcId="{79308687-4176-4302-B848-C5A36963B6C4}" destId="{9294BBF4-2B66-4E30-86D9-A66A9C97057F}" srcOrd="0" destOrd="0" presId="urn:microsoft.com/office/officeart/2008/layout/PictureGrid"/>
    <dgm:cxn modelId="{DA74AB74-3472-4140-A430-3FE56E8DC4C3}" type="presParOf" srcId="{9294BBF4-2B66-4E30-86D9-A66A9C97057F}" destId="{F49898A9-ADE3-4FEB-9F03-8570202CCCCA}" srcOrd="0" destOrd="0" presId="urn:microsoft.com/office/officeart/2008/layout/PictureGrid"/>
    <dgm:cxn modelId="{126FD103-2B7A-4D7F-BCB9-A071A6125DE3}" type="presParOf" srcId="{9294BBF4-2B66-4E30-86D9-A66A9C97057F}" destId="{D6587947-0FFE-4FCB-87FB-4E2AEE08C3AD}" srcOrd="1" destOrd="0" presId="urn:microsoft.com/office/officeart/2008/layout/PictureGrid"/>
    <dgm:cxn modelId="{38D72B38-B13F-44D6-BF26-FDA77626328A}" type="presParOf" srcId="{79308687-4176-4302-B848-C5A36963B6C4}" destId="{30C0BB61-2E55-4DFB-805F-738FAF1A77FA}" srcOrd="1" destOrd="0" presId="urn:microsoft.com/office/officeart/2008/layout/PictureGrid"/>
    <dgm:cxn modelId="{CAF5D5BE-AD06-413A-B257-A4446C9EE408}" type="presParOf" srcId="{79308687-4176-4302-B848-C5A36963B6C4}" destId="{ABDE6C5C-8993-4A43-B362-069A6BDBD599}" srcOrd="2" destOrd="0" presId="urn:microsoft.com/office/officeart/2008/layout/PictureGrid"/>
    <dgm:cxn modelId="{F281DE98-9781-41BD-9C7E-D729AD9FE4AC}" type="presParOf" srcId="{ABDE6C5C-8993-4A43-B362-069A6BDBD599}" destId="{5043153A-4DA3-43A2-A1D2-3B541D7F9D30}" srcOrd="0" destOrd="0" presId="urn:microsoft.com/office/officeart/2008/layout/PictureGrid"/>
    <dgm:cxn modelId="{0ABC61E0-170E-4B48-B3B3-856991E6C460}" type="presParOf" srcId="{ABDE6C5C-8993-4A43-B362-069A6BDBD599}" destId="{A5DFBD1D-F9AB-4209-8278-7014B6C522C4}" srcOrd="1" destOrd="0" presId="urn:microsoft.com/office/officeart/2008/layout/PictureGrid"/>
    <dgm:cxn modelId="{AE694D54-667E-4F60-9231-93C4C61F7423}" type="presParOf" srcId="{79308687-4176-4302-B848-C5A36963B6C4}" destId="{3E52E62C-A508-4D06-A4DF-1578792811C5}" srcOrd="3" destOrd="0" presId="urn:microsoft.com/office/officeart/2008/layout/PictureGrid"/>
    <dgm:cxn modelId="{12D3CD49-4E5E-4521-A994-0F6CFB2D854D}" type="presParOf" srcId="{79308687-4176-4302-B848-C5A36963B6C4}" destId="{8057AFF5-9048-423E-BB72-58C852E7F0B8}" srcOrd="4" destOrd="0" presId="urn:microsoft.com/office/officeart/2008/layout/PictureGrid"/>
    <dgm:cxn modelId="{81364856-FAB7-4CD9-A9BB-836910133E1C}" type="presParOf" srcId="{8057AFF5-9048-423E-BB72-58C852E7F0B8}" destId="{A3E9DCB2-8216-4072-AD48-8D3C55DD1A69}" srcOrd="0" destOrd="0" presId="urn:microsoft.com/office/officeart/2008/layout/PictureGrid"/>
    <dgm:cxn modelId="{3C1B83A2-8EAA-4A73-9923-CE443A2EDFCF}" type="presParOf" srcId="{8057AFF5-9048-423E-BB72-58C852E7F0B8}" destId="{077F264E-E3A3-45AC-A945-743DAACB3BC2}" srcOrd="1" destOrd="0" presId="urn:microsoft.com/office/officeart/2008/layout/PictureGrid"/>
    <dgm:cxn modelId="{B4F85E67-F2CB-46F7-877C-04453EA6DA79}" type="presParOf" srcId="{79308687-4176-4302-B848-C5A36963B6C4}" destId="{8D05AD08-CAB0-40FF-BF45-E877A44BEC2A}" srcOrd="5" destOrd="0" presId="urn:microsoft.com/office/officeart/2008/layout/PictureGrid"/>
    <dgm:cxn modelId="{B6F19F64-C49B-4518-87D5-D6580D8F18F9}" type="presParOf" srcId="{79308687-4176-4302-B848-C5A36963B6C4}" destId="{F83220E3-E133-4C62-AA1F-642C98D186A1}" srcOrd="6" destOrd="0" presId="urn:microsoft.com/office/officeart/2008/layout/PictureGrid"/>
    <dgm:cxn modelId="{E1B8E67D-6053-477D-A4F6-1CC85D8CD35C}" type="presParOf" srcId="{F83220E3-E133-4C62-AA1F-642C98D186A1}" destId="{8CE07215-ECFB-46E8-8DCA-5869A9429657}" srcOrd="0" destOrd="0" presId="urn:microsoft.com/office/officeart/2008/layout/PictureGrid"/>
    <dgm:cxn modelId="{4D60CAAF-BB62-492E-BE1C-87466ABFC92E}" type="presParOf" srcId="{F83220E3-E133-4C62-AA1F-642C98D186A1}" destId="{AD972468-9B73-4BE5-94D6-22CAEC2D43C8}" srcOrd="1" destOrd="0" presId="urn:microsoft.com/office/officeart/2008/layout/PictureGrid"/>
    <dgm:cxn modelId="{202BD4DA-EFD0-4235-B24D-DE2A2C11E032}" type="presParOf" srcId="{79308687-4176-4302-B848-C5A36963B6C4}" destId="{C55E90DF-361D-4D3A-8A79-9CC6BC542329}" srcOrd="7" destOrd="0" presId="urn:microsoft.com/office/officeart/2008/layout/PictureGrid"/>
    <dgm:cxn modelId="{C4B272AA-F706-4887-BE53-84015863B506}" type="presParOf" srcId="{79308687-4176-4302-B848-C5A36963B6C4}" destId="{61FCF6CD-8D91-40C6-AE5B-897834CB495D}" srcOrd="8" destOrd="0" presId="urn:microsoft.com/office/officeart/2008/layout/PictureGrid"/>
    <dgm:cxn modelId="{619F318B-A3EA-4BF9-8E8D-1409C96880BA}" type="presParOf" srcId="{61FCF6CD-8D91-40C6-AE5B-897834CB495D}" destId="{D79227F6-FB86-4BB7-BB92-C45AD50F7279}" srcOrd="0" destOrd="0" presId="urn:microsoft.com/office/officeart/2008/layout/PictureGrid"/>
    <dgm:cxn modelId="{968C7796-7954-4FE0-95D0-22FA6A80691F}" type="presParOf" srcId="{61FCF6CD-8D91-40C6-AE5B-897834CB495D}" destId="{1EB24CE9-221B-4D36-9C87-088939D21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D90979-B9D9-4B72-968A-06E0A3DC086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F31EE29-90EA-418C-92E7-6485E29A132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smtClean="0"/>
            <a:t>Educational</a:t>
          </a:r>
          <a:endParaRPr lang="en-US" sz="2400" b="1" dirty="0"/>
        </a:p>
      </dgm:t>
    </dgm:pt>
    <dgm:pt modelId="{D00DF3BF-16BA-4005-B624-E932893DE54E}" type="parTrans" cxnId="{933BE2EF-1D17-4758-9FFF-5A02E99D34D6}">
      <dgm:prSet/>
      <dgm:spPr/>
      <dgm:t>
        <a:bodyPr/>
        <a:lstStyle/>
        <a:p>
          <a:endParaRPr lang="en-US"/>
        </a:p>
      </dgm:t>
    </dgm:pt>
    <dgm:pt modelId="{B46068FD-6053-4413-BBDA-4E236DD4C26E}" type="sibTrans" cxnId="{933BE2EF-1D17-4758-9FFF-5A02E99D34D6}">
      <dgm:prSet/>
      <dgm:spPr/>
      <dgm:t>
        <a:bodyPr/>
        <a:lstStyle/>
        <a:p>
          <a:endParaRPr lang="en-US"/>
        </a:p>
      </dgm:t>
    </dgm:pt>
    <dgm:pt modelId="{CEA357DB-344A-418B-924A-D703A2517782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US" sz="2400" b="1" dirty="0" smtClean="0"/>
            <a:t>Administrative</a:t>
          </a:r>
          <a:endParaRPr lang="en-US" sz="2400" b="1" dirty="0"/>
        </a:p>
      </dgm:t>
    </dgm:pt>
    <dgm:pt modelId="{4523CBCB-B92B-47F5-9FFB-A9A196419582}" type="parTrans" cxnId="{8EB933BE-F107-407C-82C1-73A24A29B76B}">
      <dgm:prSet/>
      <dgm:spPr/>
      <dgm:t>
        <a:bodyPr/>
        <a:lstStyle/>
        <a:p>
          <a:endParaRPr lang="en-US"/>
        </a:p>
      </dgm:t>
    </dgm:pt>
    <dgm:pt modelId="{4D04B2E8-2897-4D83-B6D2-AC783966784D}" type="sibTrans" cxnId="{8EB933BE-F107-407C-82C1-73A24A29B76B}">
      <dgm:prSet/>
      <dgm:spPr/>
      <dgm:t>
        <a:bodyPr/>
        <a:lstStyle/>
        <a:p>
          <a:endParaRPr lang="en-US"/>
        </a:p>
      </dgm:t>
    </dgm:pt>
    <dgm:pt modelId="{462534A6-1039-4FB5-8AB1-C2AE6F133C1C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400" b="1" dirty="0" smtClean="0"/>
            <a:t>     Supportive</a:t>
          </a:r>
          <a:endParaRPr lang="en-US" sz="2400" b="1" dirty="0"/>
        </a:p>
      </dgm:t>
    </dgm:pt>
    <dgm:pt modelId="{678DE654-F0AB-4458-9192-C790568285E3}" type="parTrans" cxnId="{C91612AB-9CE4-4D9B-9EE5-FDEFCC8B0FA6}">
      <dgm:prSet/>
      <dgm:spPr/>
      <dgm:t>
        <a:bodyPr/>
        <a:lstStyle/>
        <a:p>
          <a:endParaRPr lang="en-US"/>
        </a:p>
      </dgm:t>
    </dgm:pt>
    <dgm:pt modelId="{2A051709-EF34-443B-925A-D58A52738FEA}" type="sibTrans" cxnId="{C91612AB-9CE4-4D9B-9EE5-FDEFCC8B0FA6}">
      <dgm:prSet/>
      <dgm:spPr/>
      <dgm:t>
        <a:bodyPr/>
        <a:lstStyle/>
        <a:p>
          <a:endParaRPr lang="en-US"/>
        </a:p>
      </dgm:t>
    </dgm:pt>
    <dgm:pt modelId="{B10162AA-405F-4F15-9A07-CC45CDF03CD6}" type="pres">
      <dgm:prSet presAssocID="{00D90979-B9D9-4B72-968A-06E0A3DC0867}" presName="compositeShape" presStyleCnt="0">
        <dgm:presLayoutVars>
          <dgm:chMax val="7"/>
          <dgm:dir/>
          <dgm:resizeHandles val="exact"/>
        </dgm:presLayoutVars>
      </dgm:prSet>
      <dgm:spPr/>
    </dgm:pt>
    <dgm:pt modelId="{2BBF35C6-AAA8-4810-A6B0-505D9F4C371C}" type="pres">
      <dgm:prSet presAssocID="{DF31EE29-90EA-418C-92E7-6485E29A132E}" presName="circ1" presStyleLbl="vennNode1" presStyleIdx="0" presStyleCnt="3"/>
      <dgm:spPr/>
      <dgm:t>
        <a:bodyPr/>
        <a:lstStyle/>
        <a:p>
          <a:endParaRPr lang="en-US"/>
        </a:p>
      </dgm:t>
    </dgm:pt>
    <dgm:pt modelId="{D3B9D234-E744-4897-B24B-EB62BA09D37E}" type="pres">
      <dgm:prSet presAssocID="{DF31EE29-90EA-418C-92E7-6485E29A13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00E4B-C521-4132-AD1B-12D9F00AFE1D}" type="pres">
      <dgm:prSet presAssocID="{CEA357DB-344A-418B-924A-D703A2517782}" presName="circ2" presStyleLbl="vennNode1" presStyleIdx="1" presStyleCnt="3" custLinFactNeighborX="8327" custLinFactNeighborY="-536"/>
      <dgm:spPr/>
      <dgm:t>
        <a:bodyPr/>
        <a:lstStyle/>
        <a:p>
          <a:endParaRPr lang="en-US"/>
        </a:p>
      </dgm:t>
    </dgm:pt>
    <dgm:pt modelId="{908BAD44-1494-466F-BBDA-FDB42ADEE275}" type="pres">
      <dgm:prSet presAssocID="{CEA357DB-344A-418B-924A-D703A25177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763D5-092B-47F4-9AA7-1897D36BE363}" type="pres">
      <dgm:prSet presAssocID="{462534A6-1039-4FB5-8AB1-C2AE6F133C1C}" presName="circ3" presStyleLbl="vennNode1" presStyleIdx="2" presStyleCnt="3"/>
      <dgm:spPr/>
      <dgm:t>
        <a:bodyPr/>
        <a:lstStyle/>
        <a:p>
          <a:endParaRPr lang="en-US"/>
        </a:p>
      </dgm:t>
    </dgm:pt>
    <dgm:pt modelId="{ED5BAA74-23F1-4C50-BF61-20E8AFEA2D48}" type="pres">
      <dgm:prSet presAssocID="{462534A6-1039-4FB5-8AB1-C2AE6F133C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CE43AC-2D77-4CA0-AD2B-8345009EC8A5}" type="presOf" srcId="{462534A6-1039-4FB5-8AB1-C2AE6F133C1C}" destId="{C26763D5-092B-47F4-9AA7-1897D36BE363}" srcOrd="0" destOrd="0" presId="urn:microsoft.com/office/officeart/2005/8/layout/venn1"/>
    <dgm:cxn modelId="{8EB933BE-F107-407C-82C1-73A24A29B76B}" srcId="{00D90979-B9D9-4B72-968A-06E0A3DC0867}" destId="{CEA357DB-344A-418B-924A-D703A2517782}" srcOrd="1" destOrd="0" parTransId="{4523CBCB-B92B-47F5-9FFB-A9A196419582}" sibTransId="{4D04B2E8-2897-4D83-B6D2-AC783966784D}"/>
    <dgm:cxn modelId="{68FAE7D1-3E95-45AF-804B-1C2B51AE4626}" type="presOf" srcId="{CEA357DB-344A-418B-924A-D703A2517782}" destId="{908BAD44-1494-466F-BBDA-FDB42ADEE275}" srcOrd="1" destOrd="0" presId="urn:microsoft.com/office/officeart/2005/8/layout/venn1"/>
    <dgm:cxn modelId="{A02FFCA5-3E33-4F08-8285-4C5741C6650A}" type="presOf" srcId="{DF31EE29-90EA-418C-92E7-6485E29A132E}" destId="{2BBF35C6-AAA8-4810-A6B0-505D9F4C371C}" srcOrd="0" destOrd="0" presId="urn:microsoft.com/office/officeart/2005/8/layout/venn1"/>
    <dgm:cxn modelId="{EE1DFDC6-D8A0-42A6-B4BC-E4AD57C3A765}" type="presOf" srcId="{CEA357DB-344A-418B-924A-D703A2517782}" destId="{41700E4B-C521-4132-AD1B-12D9F00AFE1D}" srcOrd="0" destOrd="0" presId="urn:microsoft.com/office/officeart/2005/8/layout/venn1"/>
    <dgm:cxn modelId="{C91612AB-9CE4-4D9B-9EE5-FDEFCC8B0FA6}" srcId="{00D90979-B9D9-4B72-968A-06E0A3DC0867}" destId="{462534A6-1039-4FB5-8AB1-C2AE6F133C1C}" srcOrd="2" destOrd="0" parTransId="{678DE654-F0AB-4458-9192-C790568285E3}" sibTransId="{2A051709-EF34-443B-925A-D58A52738FEA}"/>
    <dgm:cxn modelId="{933BE2EF-1D17-4758-9FFF-5A02E99D34D6}" srcId="{00D90979-B9D9-4B72-968A-06E0A3DC0867}" destId="{DF31EE29-90EA-418C-92E7-6485E29A132E}" srcOrd="0" destOrd="0" parTransId="{D00DF3BF-16BA-4005-B624-E932893DE54E}" sibTransId="{B46068FD-6053-4413-BBDA-4E236DD4C26E}"/>
    <dgm:cxn modelId="{38C7EE14-6F53-4641-977E-84197D36DCD0}" type="presOf" srcId="{462534A6-1039-4FB5-8AB1-C2AE6F133C1C}" destId="{ED5BAA74-23F1-4C50-BF61-20E8AFEA2D48}" srcOrd="1" destOrd="0" presId="urn:microsoft.com/office/officeart/2005/8/layout/venn1"/>
    <dgm:cxn modelId="{775C9E1D-CA85-44E9-8927-86AA848A861B}" type="presOf" srcId="{00D90979-B9D9-4B72-968A-06E0A3DC0867}" destId="{B10162AA-405F-4F15-9A07-CC45CDF03CD6}" srcOrd="0" destOrd="0" presId="urn:microsoft.com/office/officeart/2005/8/layout/venn1"/>
    <dgm:cxn modelId="{C573B2F1-699D-4C99-A5FC-0EED7A0BCC19}" type="presOf" srcId="{DF31EE29-90EA-418C-92E7-6485E29A132E}" destId="{D3B9D234-E744-4897-B24B-EB62BA09D37E}" srcOrd="1" destOrd="0" presId="urn:microsoft.com/office/officeart/2005/8/layout/venn1"/>
    <dgm:cxn modelId="{ABA5749B-65CF-40EC-9CF9-6B25A22BF30A}" type="presParOf" srcId="{B10162AA-405F-4F15-9A07-CC45CDF03CD6}" destId="{2BBF35C6-AAA8-4810-A6B0-505D9F4C371C}" srcOrd="0" destOrd="0" presId="urn:microsoft.com/office/officeart/2005/8/layout/venn1"/>
    <dgm:cxn modelId="{5F0DBA85-528D-429D-AA6C-94D6ABFF587B}" type="presParOf" srcId="{B10162AA-405F-4F15-9A07-CC45CDF03CD6}" destId="{D3B9D234-E744-4897-B24B-EB62BA09D37E}" srcOrd="1" destOrd="0" presId="urn:microsoft.com/office/officeart/2005/8/layout/venn1"/>
    <dgm:cxn modelId="{F6261751-FF98-4EF0-BACA-488224ACA3FE}" type="presParOf" srcId="{B10162AA-405F-4F15-9A07-CC45CDF03CD6}" destId="{41700E4B-C521-4132-AD1B-12D9F00AFE1D}" srcOrd="2" destOrd="0" presId="urn:microsoft.com/office/officeart/2005/8/layout/venn1"/>
    <dgm:cxn modelId="{4515045C-CF79-441F-9849-AB5A8320AB2D}" type="presParOf" srcId="{B10162AA-405F-4F15-9A07-CC45CDF03CD6}" destId="{908BAD44-1494-466F-BBDA-FDB42ADEE275}" srcOrd="3" destOrd="0" presId="urn:microsoft.com/office/officeart/2005/8/layout/venn1"/>
    <dgm:cxn modelId="{31309848-B88A-493E-BD51-E68E6A286EE7}" type="presParOf" srcId="{B10162AA-405F-4F15-9A07-CC45CDF03CD6}" destId="{C26763D5-092B-47F4-9AA7-1897D36BE363}" srcOrd="4" destOrd="0" presId="urn:microsoft.com/office/officeart/2005/8/layout/venn1"/>
    <dgm:cxn modelId="{DAF5FE5A-9267-4EE4-8447-E4F0A6B0A869}" type="presParOf" srcId="{B10162AA-405F-4F15-9A07-CC45CDF03CD6}" destId="{ED5BAA74-23F1-4C50-BF61-20E8AFEA2D4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E5D679-5A73-426F-ACB4-B901A7A69D5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656474-D970-4ED5-B8B0-A0EDCB3E44C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Monitoring/</a:t>
          </a:r>
          <a:br>
            <a:rPr lang="en-US" sz="2200" dirty="0" smtClean="0">
              <a:solidFill>
                <a:schemeClr val="tx1"/>
              </a:solidFill>
            </a:rPr>
          </a:br>
          <a:r>
            <a:rPr lang="en-US" sz="2200" dirty="0" smtClean="0">
              <a:solidFill>
                <a:schemeClr val="tx1"/>
              </a:solidFill>
            </a:rPr>
            <a:t>Evaluating Performance</a:t>
          </a:r>
          <a:endParaRPr lang="en-US" sz="2200" dirty="0">
            <a:solidFill>
              <a:schemeClr val="tx1"/>
            </a:solidFill>
          </a:endParaRPr>
        </a:p>
      </dgm:t>
    </dgm:pt>
    <dgm:pt modelId="{8896C803-F8B6-453B-A863-32C752C3CAE3}" type="parTrans" cxnId="{936466C0-CDD7-4BBB-876B-3F29C96DB3DB}">
      <dgm:prSet/>
      <dgm:spPr/>
      <dgm:t>
        <a:bodyPr/>
        <a:lstStyle/>
        <a:p>
          <a:endParaRPr lang="en-US"/>
        </a:p>
      </dgm:t>
    </dgm:pt>
    <dgm:pt modelId="{81A04202-8EB8-4926-B650-014B285A1CE6}" type="sibTrans" cxnId="{936466C0-CDD7-4BBB-876B-3F29C96DB3DB}">
      <dgm:prSet/>
      <dgm:spPr/>
      <dgm:t>
        <a:bodyPr/>
        <a:lstStyle/>
        <a:p>
          <a:endParaRPr lang="en-US"/>
        </a:p>
      </dgm:t>
    </dgm:pt>
    <dgm:pt modelId="{1503D8CE-FAF2-42C5-AAC8-8C5340FEF82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Agency Business Objectives</a:t>
          </a:r>
          <a:endParaRPr lang="en-US" sz="2200" dirty="0">
            <a:solidFill>
              <a:schemeClr val="tx1"/>
            </a:solidFill>
          </a:endParaRPr>
        </a:p>
      </dgm:t>
    </dgm:pt>
    <dgm:pt modelId="{4E6716E2-3DE0-4AD2-9ADE-5ABDEDC72C13}" type="parTrans" cxnId="{312D5724-DBC4-4EF9-9746-D74FFDF47882}">
      <dgm:prSet/>
      <dgm:spPr/>
      <dgm:t>
        <a:bodyPr/>
        <a:lstStyle/>
        <a:p>
          <a:endParaRPr lang="en-US"/>
        </a:p>
      </dgm:t>
    </dgm:pt>
    <dgm:pt modelId="{40BE4421-6D2E-4940-94DD-88B8CC7190BD}" type="sibTrans" cxnId="{312D5724-DBC4-4EF9-9746-D74FFDF47882}">
      <dgm:prSet/>
      <dgm:spPr/>
      <dgm:t>
        <a:bodyPr/>
        <a:lstStyle/>
        <a:p>
          <a:endParaRPr lang="en-US"/>
        </a:p>
      </dgm:t>
    </dgm:pt>
    <dgm:pt modelId="{C44C22CF-E01F-4A4D-BD2F-D5281E27C8B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Managing Meetings</a:t>
          </a:r>
          <a:endParaRPr lang="en-US" sz="2200" dirty="0">
            <a:solidFill>
              <a:schemeClr val="tx1"/>
            </a:solidFill>
          </a:endParaRPr>
        </a:p>
      </dgm:t>
    </dgm:pt>
    <dgm:pt modelId="{807494A3-7BD7-46E8-AD86-13F755673DDB}" type="parTrans" cxnId="{494EE9A6-1D5B-4D95-91EE-437432AAF932}">
      <dgm:prSet/>
      <dgm:spPr/>
      <dgm:t>
        <a:bodyPr/>
        <a:lstStyle/>
        <a:p>
          <a:endParaRPr lang="en-US"/>
        </a:p>
      </dgm:t>
    </dgm:pt>
    <dgm:pt modelId="{F207C459-60DA-4DF0-A427-68389533A58E}" type="sibTrans" cxnId="{494EE9A6-1D5B-4D95-91EE-437432AAF932}">
      <dgm:prSet/>
      <dgm:spPr/>
      <dgm:t>
        <a:bodyPr/>
        <a:lstStyle/>
        <a:p>
          <a:endParaRPr lang="en-US"/>
        </a:p>
      </dgm:t>
    </dgm:pt>
    <dgm:pt modelId="{7CD49F74-7568-48A0-8071-0AA65EDEB2DB}" type="pres">
      <dgm:prSet presAssocID="{68E5D679-5A73-426F-ACB4-B901A7A69D5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A4AF75-2506-4F4F-85EA-BCBA0A9FEFD1}" type="pres">
      <dgm:prSet presAssocID="{68E5D679-5A73-426F-ACB4-B901A7A69D5E}" presName="cycle" presStyleCnt="0"/>
      <dgm:spPr/>
    </dgm:pt>
    <dgm:pt modelId="{7EBC07DE-27E3-496C-9175-E0658C909852}" type="pres">
      <dgm:prSet presAssocID="{68E5D679-5A73-426F-ACB4-B901A7A69D5E}" presName="centerShape" presStyleCnt="0"/>
      <dgm:spPr/>
    </dgm:pt>
    <dgm:pt modelId="{8EDFC4C3-6D52-418C-BE44-BB4879CEE505}" type="pres">
      <dgm:prSet presAssocID="{68E5D679-5A73-426F-ACB4-B901A7A69D5E}" presName="connSite" presStyleLbl="node1" presStyleIdx="0" presStyleCnt="4"/>
      <dgm:spPr/>
    </dgm:pt>
    <dgm:pt modelId="{09A9D21B-C21A-48A6-9F6E-1ECF0E665687}" type="pres">
      <dgm:prSet presAssocID="{68E5D679-5A73-426F-ACB4-B901A7A69D5E}" presName="visible" presStyleLbl="node1" presStyleIdx="0" presStyleCnt="4" custScaleX="127222" custScaleY="127222" custLinFactNeighborX="-6805" custLinFactNeighborY="-10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7474865-247E-4E2E-8E10-50F9DB2D01EC}" type="pres">
      <dgm:prSet presAssocID="{4E6716E2-3DE0-4AD2-9ADE-5ABDEDC72C1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3481958-819D-495E-8B53-9E30E824E562}" type="pres">
      <dgm:prSet presAssocID="{1503D8CE-FAF2-42C5-AAC8-8C5340FEF825}" presName="node" presStyleCnt="0"/>
      <dgm:spPr/>
    </dgm:pt>
    <dgm:pt modelId="{0D92732D-EFF1-4D5E-BF65-1862D3B89C78}" type="pres">
      <dgm:prSet presAssocID="{1503D8CE-FAF2-42C5-AAC8-8C5340FEF825}" presName="parentNode" presStyleLbl="node1" presStyleIdx="1" presStyleCnt="4" custScaleX="141202" custScaleY="134634" custLinFactNeighborX="66571" custLinFactNeighborY="-93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7F9E1-46D5-4FE0-A4F2-6AC3EB3B7245}" type="pres">
      <dgm:prSet presAssocID="{1503D8CE-FAF2-42C5-AAC8-8C5340FEF825}" presName="childNode" presStyleLbl="revTx" presStyleIdx="0" presStyleCnt="0">
        <dgm:presLayoutVars>
          <dgm:bulletEnabled val="1"/>
        </dgm:presLayoutVars>
      </dgm:prSet>
      <dgm:spPr/>
    </dgm:pt>
    <dgm:pt modelId="{53673FE8-E5A8-4A55-8868-325515801C94}" type="pres">
      <dgm:prSet presAssocID="{8896C803-F8B6-453B-A863-32C752C3CAE3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C4D4A62-FBC5-489C-AA15-EF663DD7D1E1}" type="pres">
      <dgm:prSet presAssocID="{5D656474-D970-4ED5-B8B0-A0EDCB3E44CC}" presName="node" presStyleCnt="0"/>
      <dgm:spPr/>
    </dgm:pt>
    <dgm:pt modelId="{3E7763ED-C738-4D27-95B6-2DFFFCA6B562}" type="pres">
      <dgm:prSet presAssocID="{5D656474-D970-4ED5-B8B0-A0EDCB3E44CC}" presName="parentNode" presStyleLbl="node1" presStyleIdx="2" presStyleCnt="4" custScaleX="146857" custScaleY="143165" custLinFactX="6819" custLinFactNeighborX="100000" custLinFactNeighborY="14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A5F74-5220-4C28-B714-8B7E4B52FF0F}" type="pres">
      <dgm:prSet presAssocID="{5D656474-D970-4ED5-B8B0-A0EDCB3E44C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1C721-260F-4AA1-AEB7-07562A8B1D27}" type="pres">
      <dgm:prSet presAssocID="{807494A3-7BD7-46E8-AD86-13F755673DDB}" presName="Name25" presStyleLbl="parChTrans1D1" presStyleIdx="2" presStyleCnt="3"/>
      <dgm:spPr/>
      <dgm:t>
        <a:bodyPr/>
        <a:lstStyle/>
        <a:p>
          <a:endParaRPr lang="en-US"/>
        </a:p>
      </dgm:t>
    </dgm:pt>
    <dgm:pt modelId="{6082CB1F-CDD0-4228-B1A8-D6035F5750CE}" type="pres">
      <dgm:prSet presAssocID="{C44C22CF-E01F-4A4D-BD2F-D5281E27C8BB}" presName="node" presStyleCnt="0"/>
      <dgm:spPr/>
    </dgm:pt>
    <dgm:pt modelId="{27687DA4-9F22-4ECD-856A-49056584E0DD}" type="pres">
      <dgm:prSet presAssocID="{C44C22CF-E01F-4A4D-BD2F-D5281E27C8BB}" presName="parentNode" presStyleLbl="node1" presStyleIdx="3" presStyleCnt="4" custScaleX="135094" custScaleY="135094" custLinFactNeighborX="53885" custLinFactNeighborY="60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77C36-7178-41D3-AA9F-69DE763C2D7B}" type="pres">
      <dgm:prSet presAssocID="{C44C22CF-E01F-4A4D-BD2F-D5281E27C8B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12D5724-DBC4-4EF9-9746-D74FFDF47882}" srcId="{68E5D679-5A73-426F-ACB4-B901A7A69D5E}" destId="{1503D8CE-FAF2-42C5-AAC8-8C5340FEF825}" srcOrd="0" destOrd="0" parTransId="{4E6716E2-3DE0-4AD2-9ADE-5ABDEDC72C13}" sibTransId="{40BE4421-6D2E-4940-94DD-88B8CC7190BD}"/>
    <dgm:cxn modelId="{C7A1B644-2475-414B-8915-56CEEC9E8454}" type="presOf" srcId="{807494A3-7BD7-46E8-AD86-13F755673DDB}" destId="{B001C721-260F-4AA1-AEB7-07562A8B1D27}" srcOrd="0" destOrd="0" presId="urn:microsoft.com/office/officeart/2005/8/layout/radial2"/>
    <dgm:cxn modelId="{936466C0-CDD7-4BBB-876B-3F29C96DB3DB}" srcId="{68E5D679-5A73-426F-ACB4-B901A7A69D5E}" destId="{5D656474-D970-4ED5-B8B0-A0EDCB3E44CC}" srcOrd="1" destOrd="0" parTransId="{8896C803-F8B6-453B-A863-32C752C3CAE3}" sibTransId="{81A04202-8EB8-4926-B650-014B285A1CE6}"/>
    <dgm:cxn modelId="{9779BAC9-C49D-4758-A187-3A31C02F6B36}" type="presOf" srcId="{68E5D679-5A73-426F-ACB4-B901A7A69D5E}" destId="{7CD49F74-7568-48A0-8071-0AA65EDEB2DB}" srcOrd="0" destOrd="0" presId="urn:microsoft.com/office/officeart/2005/8/layout/radial2"/>
    <dgm:cxn modelId="{F3B4B2F7-4FCF-4599-9A76-EA13322143D9}" type="presOf" srcId="{C44C22CF-E01F-4A4D-BD2F-D5281E27C8BB}" destId="{27687DA4-9F22-4ECD-856A-49056584E0DD}" srcOrd="0" destOrd="0" presId="urn:microsoft.com/office/officeart/2005/8/layout/radial2"/>
    <dgm:cxn modelId="{DBCB96C5-001D-45DE-B7E2-3169A53E16ED}" type="presOf" srcId="{1503D8CE-FAF2-42C5-AAC8-8C5340FEF825}" destId="{0D92732D-EFF1-4D5E-BF65-1862D3B89C78}" srcOrd="0" destOrd="0" presId="urn:microsoft.com/office/officeart/2005/8/layout/radial2"/>
    <dgm:cxn modelId="{D09CD5B3-C6A9-4BD0-9C3E-8FBBB01A908D}" type="presOf" srcId="{8896C803-F8B6-453B-A863-32C752C3CAE3}" destId="{53673FE8-E5A8-4A55-8868-325515801C94}" srcOrd="0" destOrd="0" presId="urn:microsoft.com/office/officeart/2005/8/layout/radial2"/>
    <dgm:cxn modelId="{6710E768-8CB9-46FC-8773-63521C44603E}" type="presOf" srcId="{5D656474-D970-4ED5-B8B0-A0EDCB3E44CC}" destId="{3E7763ED-C738-4D27-95B6-2DFFFCA6B562}" srcOrd="0" destOrd="0" presId="urn:microsoft.com/office/officeart/2005/8/layout/radial2"/>
    <dgm:cxn modelId="{494EE9A6-1D5B-4D95-91EE-437432AAF932}" srcId="{68E5D679-5A73-426F-ACB4-B901A7A69D5E}" destId="{C44C22CF-E01F-4A4D-BD2F-D5281E27C8BB}" srcOrd="2" destOrd="0" parTransId="{807494A3-7BD7-46E8-AD86-13F755673DDB}" sibTransId="{F207C459-60DA-4DF0-A427-68389533A58E}"/>
    <dgm:cxn modelId="{79AD7C16-6279-44EE-A382-13EFB22B621F}" type="presOf" srcId="{4E6716E2-3DE0-4AD2-9ADE-5ABDEDC72C13}" destId="{F7474865-247E-4E2E-8E10-50F9DB2D01EC}" srcOrd="0" destOrd="0" presId="urn:microsoft.com/office/officeart/2005/8/layout/radial2"/>
    <dgm:cxn modelId="{4C5BB6E4-0B0A-48CB-90C9-6C2929A82EDB}" type="presParOf" srcId="{7CD49F74-7568-48A0-8071-0AA65EDEB2DB}" destId="{2EA4AF75-2506-4F4F-85EA-BCBA0A9FEFD1}" srcOrd="0" destOrd="0" presId="urn:microsoft.com/office/officeart/2005/8/layout/radial2"/>
    <dgm:cxn modelId="{BC4401EC-F047-4785-AC70-739F514A2D23}" type="presParOf" srcId="{2EA4AF75-2506-4F4F-85EA-BCBA0A9FEFD1}" destId="{7EBC07DE-27E3-496C-9175-E0658C909852}" srcOrd="0" destOrd="0" presId="urn:microsoft.com/office/officeart/2005/8/layout/radial2"/>
    <dgm:cxn modelId="{D28EC51C-E8A0-432E-B0F4-8412CD4E78DA}" type="presParOf" srcId="{7EBC07DE-27E3-496C-9175-E0658C909852}" destId="{8EDFC4C3-6D52-418C-BE44-BB4879CEE505}" srcOrd="0" destOrd="0" presId="urn:microsoft.com/office/officeart/2005/8/layout/radial2"/>
    <dgm:cxn modelId="{255CCFF5-9D10-4045-BB49-DF85DBE1E700}" type="presParOf" srcId="{7EBC07DE-27E3-496C-9175-E0658C909852}" destId="{09A9D21B-C21A-48A6-9F6E-1ECF0E665687}" srcOrd="1" destOrd="0" presId="urn:microsoft.com/office/officeart/2005/8/layout/radial2"/>
    <dgm:cxn modelId="{8F0332E4-8892-412E-B0CB-BFB5731D8872}" type="presParOf" srcId="{2EA4AF75-2506-4F4F-85EA-BCBA0A9FEFD1}" destId="{F7474865-247E-4E2E-8E10-50F9DB2D01EC}" srcOrd="1" destOrd="0" presId="urn:microsoft.com/office/officeart/2005/8/layout/radial2"/>
    <dgm:cxn modelId="{12AA99E2-75D2-4269-9BAC-776C7FF42BB9}" type="presParOf" srcId="{2EA4AF75-2506-4F4F-85EA-BCBA0A9FEFD1}" destId="{93481958-819D-495E-8B53-9E30E824E562}" srcOrd="2" destOrd="0" presId="urn:microsoft.com/office/officeart/2005/8/layout/radial2"/>
    <dgm:cxn modelId="{AB34B1F9-1136-48ED-9E04-B77E9436692F}" type="presParOf" srcId="{93481958-819D-495E-8B53-9E30E824E562}" destId="{0D92732D-EFF1-4D5E-BF65-1862D3B89C78}" srcOrd="0" destOrd="0" presId="urn:microsoft.com/office/officeart/2005/8/layout/radial2"/>
    <dgm:cxn modelId="{3D18BE49-0B9A-440E-8D44-82A515580729}" type="presParOf" srcId="{93481958-819D-495E-8B53-9E30E824E562}" destId="{7687F9E1-46D5-4FE0-A4F2-6AC3EB3B7245}" srcOrd="1" destOrd="0" presId="urn:microsoft.com/office/officeart/2005/8/layout/radial2"/>
    <dgm:cxn modelId="{C63095D5-8083-4080-8FD6-2592D0AB2229}" type="presParOf" srcId="{2EA4AF75-2506-4F4F-85EA-BCBA0A9FEFD1}" destId="{53673FE8-E5A8-4A55-8868-325515801C94}" srcOrd="3" destOrd="0" presId="urn:microsoft.com/office/officeart/2005/8/layout/radial2"/>
    <dgm:cxn modelId="{2CA8497B-324F-4979-8131-38BD8DBCA0BD}" type="presParOf" srcId="{2EA4AF75-2506-4F4F-85EA-BCBA0A9FEFD1}" destId="{8C4D4A62-FBC5-489C-AA15-EF663DD7D1E1}" srcOrd="4" destOrd="0" presId="urn:microsoft.com/office/officeart/2005/8/layout/radial2"/>
    <dgm:cxn modelId="{133C9E3F-2790-4285-AE4D-F0049B8058BC}" type="presParOf" srcId="{8C4D4A62-FBC5-489C-AA15-EF663DD7D1E1}" destId="{3E7763ED-C738-4D27-95B6-2DFFFCA6B562}" srcOrd="0" destOrd="0" presId="urn:microsoft.com/office/officeart/2005/8/layout/radial2"/>
    <dgm:cxn modelId="{597A5817-CA52-4BC2-92FD-67A23D4678D0}" type="presParOf" srcId="{8C4D4A62-FBC5-489C-AA15-EF663DD7D1E1}" destId="{6BCA5F74-5220-4C28-B714-8B7E4B52FF0F}" srcOrd="1" destOrd="0" presId="urn:microsoft.com/office/officeart/2005/8/layout/radial2"/>
    <dgm:cxn modelId="{5185FDBF-59D1-4B5C-B79F-D463DC307F2A}" type="presParOf" srcId="{2EA4AF75-2506-4F4F-85EA-BCBA0A9FEFD1}" destId="{B001C721-260F-4AA1-AEB7-07562A8B1D27}" srcOrd="5" destOrd="0" presId="urn:microsoft.com/office/officeart/2005/8/layout/radial2"/>
    <dgm:cxn modelId="{8F5F5325-0E68-4DD2-A3F2-DD30C212F1C0}" type="presParOf" srcId="{2EA4AF75-2506-4F4F-85EA-BCBA0A9FEFD1}" destId="{6082CB1F-CDD0-4228-B1A8-D6035F5750CE}" srcOrd="6" destOrd="0" presId="urn:microsoft.com/office/officeart/2005/8/layout/radial2"/>
    <dgm:cxn modelId="{223EE82A-A64C-4269-8812-AB6FDF9F2372}" type="presParOf" srcId="{6082CB1F-CDD0-4228-B1A8-D6035F5750CE}" destId="{27687DA4-9F22-4ECD-856A-49056584E0DD}" srcOrd="0" destOrd="0" presId="urn:microsoft.com/office/officeart/2005/8/layout/radial2"/>
    <dgm:cxn modelId="{B181221C-EFC7-4617-890A-A085456AAD98}" type="presParOf" srcId="{6082CB1F-CDD0-4228-B1A8-D6035F5750CE}" destId="{DCC77C36-7178-41D3-AA9F-69DE763C2D7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F9610E-8DE5-4B7B-889D-65B215C7DEA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2A293-89E1-45A9-BFEF-9593A3BD44F7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Monitoring/</a:t>
          </a:r>
          <a:br>
            <a:rPr lang="en-US" b="1" dirty="0" smtClean="0">
              <a:solidFill>
                <a:schemeClr val="tx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Evaluating Performance</a:t>
          </a:r>
          <a:endParaRPr lang="en-US" b="1" dirty="0"/>
        </a:p>
      </dgm:t>
    </dgm:pt>
    <dgm:pt modelId="{C30186B4-3E40-4E4D-8820-2BA0EC275C88}" type="parTrans" cxnId="{53A36D8A-6AAA-4E00-ADC7-157AA8D68C5C}">
      <dgm:prSet/>
      <dgm:spPr/>
      <dgm:t>
        <a:bodyPr/>
        <a:lstStyle/>
        <a:p>
          <a:endParaRPr lang="en-US"/>
        </a:p>
      </dgm:t>
    </dgm:pt>
    <dgm:pt modelId="{067D54AD-8905-48A6-B8A7-CE28ECD5A265}" type="sibTrans" cxnId="{53A36D8A-6AAA-4E00-ADC7-157AA8D68C5C}">
      <dgm:prSet/>
      <dgm:spPr/>
      <dgm:t>
        <a:bodyPr/>
        <a:lstStyle/>
        <a:p>
          <a:endParaRPr lang="en-US"/>
        </a:p>
      </dgm:t>
    </dgm:pt>
    <dgm:pt modelId="{1FA626D7-ABA6-4E5A-BB42-FE8BC43AEAC9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Case Review</a:t>
          </a:r>
          <a:endParaRPr lang="en-US" sz="2800" b="1" dirty="0">
            <a:solidFill>
              <a:schemeClr val="tx1"/>
            </a:solidFill>
          </a:endParaRPr>
        </a:p>
      </dgm:t>
    </dgm:pt>
    <dgm:pt modelId="{6CAA74AD-2984-4126-8D73-6B49C106EBB3}" type="parTrans" cxnId="{E2FE6734-A706-465F-904D-C3872DFD1E46}">
      <dgm:prSet/>
      <dgm:spPr/>
      <dgm:t>
        <a:bodyPr/>
        <a:lstStyle/>
        <a:p>
          <a:endParaRPr lang="en-US"/>
        </a:p>
      </dgm:t>
    </dgm:pt>
    <dgm:pt modelId="{E590D41F-CCD7-4396-85B9-4B554BC66E68}" type="sibTrans" cxnId="{E2FE6734-A706-465F-904D-C3872DFD1E46}">
      <dgm:prSet/>
      <dgm:spPr/>
      <dgm:t>
        <a:bodyPr/>
        <a:lstStyle/>
        <a:p>
          <a:endParaRPr lang="en-US"/>
        </a:p>
      </dgm:t>
    </dgm:pt>
    <dgm:pt modelId="{C3B06625-0836-4BCC-BCB9-4BFCD0969838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Direct Observation</a:t>
          </a:r>
          <a:endParaRPr lang="en-US" sz="2800" b="1" dirty="0">
            <a:solidFill>
              <a:schemeClr val="tx1"/>
            </a:solidFill>
          </a:endParaRPr>
        </a:p>
      </dgm:t>
    </dgm:pt>
    <dgm:pt modelId="{7613E57B-2F1E-4E45-B141-BAE7D1C6DEF1}" type="parTrans" cxnId="{BF0CA803-3201-41D6-B693-B7E225B4D3FD}">
      <dgm:prSet/>
      <dgm:spPr/>
      <dgm:t>
        <a:bodyPr/>
        <a:lstStyle/>
        <a:p>
          <a:endParaRPr lang="en-US"/>
        </a:p>
      </dgm:t>
    </dgm:pt>
    <dgm:pt modelId="{B803F239-4EA3-41EA-B3A2-B87D2AFCF414}" type="sibTrans" cxnId="{BF0CA803-3201-41D6-B693-B7E225B4D3FD}">
      <dgm:prSet/>
      <dgm:spPr/>
      <dgm:t>
        <a:bodyPr/>
        <a:lstStyle/>
        <a:p>
          <a:endParaRPr lang="en-US"/>
        </a:p>
      </dgm:t>
    </dgm:pt>
    <dgm:pt modelId="{45F078FE-A168-4381-ACD1-F9C98AE3DDA1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Feedback</a:t>
          </a:r>
          <a:endParaRPr lang="en-US" sz="2800" b="1" dirty="0">
            <a:solidFill>
              <a:schemeClr val="tx1"/>
            </a:solidFill>
          </a:endParaRPr>
        </a:p>
      </dgm:t>
    </dgm:pt>
    <dgm:pt modelId="{2B9B5564-BEE8-49BA-A084-F2EA6D9457F1}" type="parTrans" cxnId="{F04AB9F0-F41A-4A38-B93A-2B9AFBD707F4}">
      <dgm:prSet/>
      <dgm:spPr/>
      <dgm:t>
        <a:bodyPr/>
        <a:lstStyle/>
        <a:p>
          <a:endParaRPr lang="en-US"/>
        </a:p>
      </dgm:t>
    </dgm:pt>
    <dgm:pt modelId="{CA0C7FAA-9B88-467F-94D0-940B992D4263}" type="sibTrans" cxnId="{F04AB9F0-F41A-4A38-B93A-2B9AFBD707F4}">
      <dgm:prSet/>
      <dgm:spPr/>
      <dgm:t>
        <a:bodyPr/>
        <a:lstStyle/>
        <a:p>
          <a:endParaRPr lang="en-US"/>
        </a:p>
      </dgm:t>
    </dgm:pt>
    <dgm:pt modelId="{234B3D7A-1F7E-4A68-AC31-7CD34FEBCE2E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</a:rPr>
            <a:t>Workgroup/Committee</a:t>
          </a:r>
          <a:endParaRPr lang="en-US" sz="2800" b="1" dirty="0">
            <a:solidFill>
              <a:schemeClr val="tx1"/>
            </a:solidFill>
          </a:endParaRPr>
        </a:p>
      </dgm:t>
    </dgm:pt>
    <dgm:pt modelId="{BB9F89CE-D152-4273-A6A5-08814583DF52}" type="parTrans" cxnId="{12E2658F-CB29-4A44-8EA7-0A56EEE799F7}">
      <dgm:prSet/>
      <dgm:spPr/>
      <dgm:t>
        <a:bodyPr/>
        <a:lstStyle/>
        <a:p>
          <a:endParaRPr lang="en-US"/>
        </a:p>
      </dgm:t>
    </dgm:pt>
    <dgm:pt modelId="{C46E1C8C-9A0E-424C-B2A0-3FB9475063CB}" type="sibTrans" cxnId="{12E2658F-CB29-4A44-8EA7-0A56EEE799F7}">
      <dgm:prSet/>
      <dgm:spPr/>
      <dgm:t>
        <a:bodyPr/>
        <a:lstStyle/>
        <a:p>
          <a:endParaRPr lang="en-US"/>
        </a:p>
      </dgm:t>
    </dgm:pt>
    <dgm:pt modelId="{DEF75130-EF92-45B3-B86E-B33C5714E3D1}" type="pres">
      <dgm:prSet presAssocID="{B5F9610E-8DE5-4B7B-889D-65B215C7DE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D04F64-A4DC-4752-9E75-BE40E2E944DC}" type="pres">
      <dgm:prSet presAssocID="{2EF2A293-89E1-45A9-BFEF-9593A3BD44F7}" presName="centerShape" presStyleLbl="node0" presStyleIdx="0" presStyleCnt="1"/>
      <dgm:spPr/>
      <dgm:t>
        <a:bodyPr/>
        <a:lstStyle/>
        <a:p>
          <a:endParaRPr lang="en-US"/>
        </a:p>
      </dgm:t>
    </dgm:pt>
    <dgm:pt modelId="{CED20854-C2AF-4522-819B-8C5D42E4E2B1}" type="pres">
      <dgm:prSet presAssocID="{6CAA74AD-2984-4126-8D73-6B49C106EBB3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D50C5D2D-E216-4B34-A49D-158EC000B416}" type="pres">
      <dgm:prSet presAssocID="{1FA626D7-ABA6-4E5A-BB42-FE8BC43AEA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EF77B-BC7E-4F02-A833-5FE40A72D4E5}" type="pres">
      <dgm:prSet presAssocID="{7613E57B-2F1E-4E45-B141-BAE7D1C6DEF1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89593F6-118F-4243-AD83-1EC5978E53D9}" type="pres">
      <dgm:prSet presAssocID="{C3B06625-0836-4BCC-BCB9-4BFCD096983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61338-C884-4CCE-AF34-E4418F982364}" type="pres">
      <dgm:prSet presAssocID="{2B9B5564-BEE8-49BA-A084-F2EA6D9457F1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861AD341-334D-4ED8-8523-7E88C46D45AA}" type="pres">
      <dgm:prSet presAssocID="{45F078FE-A168-4381-ACD1-F9C98AE3DD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93A16-99E6-42E3-BA36-C827EC4D9CB1}" type="pres">
      <dgm:prSet presAssocID="{BB9F89CE-D152-4273-A6A5-08814583DF52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A7628547-F731-41A6-9C93-1178CCD5963F}" type="pres">
      <dgm:prSet presAssocID="{234B3D7A-1F7E-4A68-AC31-7CD34FEBCE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FF4EA0-03AD-4381-943C-ECD3FA2D4ADD}" type="presOf" srcId="{B5F9610E-8DE5-4B7B-889D-65B215C7DEA8}" destId="{DEF75130-EF92-45B3-B86E-B33C5714E3D1}" srcOrd="0" destOrd="0" presId="urn:microsoft.com/office/officeart/2005/8/layout/radial4"/>
    <dgm:cxn modelId="{C6BCA766-66D4-4D2B-8457-B5E900572ABC}" type="presOf" srcId="{234B3D7A-1F7E-4A68-AC31-7CD34FEBCE2E}" destId="{A7628547-F731-41A6-9C93-1178CCD5963F}" srcOrd="0" destOrd="0" presId="urn:microsoft.com/office/officeart/2005/8/layout/radial4"/>
    <dgm:cxn modelId="{2DBA7ADF-1822-40F4-9A84-8D84B38EF80B}" type="presOf" srcId="{6CAA74AD-2984-4126-8D73-6B49C106EBB3}" destId="{CED20854-C2AF-4522-819B-8C5D42E4E2B1}" srcOrd="0" destOrd="0" presId="urn:microsoft.com/office/officeart/2005/8/layout/radial4"/>
    <dgm:cxn modelId="{E6FA693F-7BA7-41E1-B375-595C8264D8D2}" type="presOf" srcId="{BB9F89CE-D152-4273-A6A5-08814583DF52}" destId="{AC593A16-99E6-42E3-BA36-C827EC4D9CB1}" srcOrd="0" destOrd="0" presId="urn:microsoft.com/office/officeart/2005/8/layout/radial4"/>
    <dgm:cxn modelId="{F04AB9F0-F41A-4A38-B93A-2B9AFBD707F4}" srcId="{2EF2A293-89E1-45A9-BFEF-9593A3BD44F7}" destId="{45F078FE-A168-4381-ACD1-F9C98AE3DDA1}" srcOrd="2" destOrd="0" parTransId="{2B9B5564-BEE8-49BA-A084-F2EA6D9457F1}" sibTransId="{CA0C7FAA-9B88-467F-94D0-940B992D4263}"/>
    <dgm:cxn modelId="{B4D2369D-44F2-4C9C-BF0A-5EA7F26CA8DE}" type="presOf" srcId="{2B9B5564-BEE8-49BA-A084-F2EA6D9457F1}" destId="{05B61338-C884-4CCE-AF34-E4418F982364}" srcOrd="0" destOrd="0" presId="urn:microsoft.com/office/officeart/2005/8/layout/radial4"/>
    <dgm:cxn modelId="{E2FE6734-A706-465F-904D-C3872DFD1E46}" srcId="{2EF2A293-89E1-45A9-BFEF-9593A3BD44F7}" destId="{1FA626D7-ABA6-4E5A-BB42-FE8BC43AEAC9}" srcOrd="0" destOrd="0" parTransId="{6CAA74AD-2984-4126-8D73-6B49C106EBB3}" sibTransId="{E590D41F-CCD7-4396-85B9-4B554BC66E68}"/>
    <dgm:cxn modelId="{62DCB624-A00C-4989-97FF-D43977B67D6C}" type="presOf" srcId="{2EF2A293-89E1-45A9-BFEF-9593A3BD44F7}" destId="{39D04F64-A4DC-4752-9E75-BE40E2E944DC}" srcOrd="0" destOrd="0" presId="urn:microsoft.com/office/officeart/2005/8/layout/radial4"/>
    <dgm:cxn modelId="{53A36D8A-6AAA-4E00-ADC7-157AA8D68C5C}" srcId="{B5F9610E-8DE5-4B7B-889D-65B215C7DEA8}" destId="{2EF2A293-89E1-45A9-BFEF-9593A3BD44F7}" srcOrd="0" destOrd="0" parTransId="{C30186B4-3E40-4E4D-8820-2BA0EC275C88}" sibTransId="{067D54AD-8905-48A6-B8A7-CE28ECD5A265}"/>
    <dgm:cxn modelId="{93357B8D-1B2B-4A94-85D9-BF2FB642337D}" type="presOf" srcId="{C3B06625-0836-4BCC-BCB9-4BFCD0969838}" destId="{189593F6-118F-4243-AD83-1EC5978E53D9}" srcOrd="0" destOrd="0" presId="urn:microsoft.com/office/officeart/2005/8/layout/radial4"/>
    <dgm:cxn modelId="{B83A403B-321D-4E5A-ABB8-53963B8EFEB4}" type="presOf" srcId="{7613E57B-2F1E-4E45-B141-BAE7D1C6DEF1}" destId="{AA5EF77B-BC7E-4F02-A833-5FE40A72D4E5}" srcOrd="0" destOrd="0" presId="urn:microsoft.com/office/officeart/2005/8/layout/radial4"/>
    <dgm:cxn modelId="{9DE631B8-5ECD-45DE-B70B-CE910EB62514}" type="presOf" srcId="{1FA626D7-ABA6-4E5A-BB42-FE8BC43AEAC9}" destId="{D50C5D2D-E216-4B34-A49D-158EC000B416}" srcOrd="0" destOrd="0" presId="urn:microsoft.com/office/officeart/2005/8/layout/radial4"/>
    <dgm:cxn modelId="{C8484FDB-21A1-4D8D-9E0B-28F65065B8AA}" type="presOf" srcId="{45F078FE-A168-4381-ACD1-F9C98AE3DDA1}" destId="{861AD341-334D-4ED8-8523-7E88C46D45AA}" srcOrd="0" destOrd="0" presId="urn:microsoft.com/office/officeart/2005/8/layout/radial4"/>
    <dgm:cxn modelId="{12E2658F-CB29-4A44-8EA7-0A56EEE799F7}" srcId="{2EF2A293-89E1-45A9-BFEF-9593A3BD44F7}" destId="{234B3D7A-1F7E-4A68-AC31-7CD34FEBCE2E}" srcOrd="3" destOrd="0" parTransId="{BB9F89CE-D152-4273-A6A5-08814583DF52}" sibTransId="{C46E1C8C-9A0E-424C-B2A0-3FB9475063CB}"/>
    <dgm:cxn modelId="{BF0CA803-3201-41D6-B693-B7E225B4D3FD}" srcId="{2EF2A293-89E1-45A9-BFEF-9593A3BD44F7}" destId="{C3B06625-0836-4BCC-BCB9-4BFCD0969838}" srcOrd="1" destOrd="0" parTransId="{7613E57B-2F1E-4E45-B141-BAE7D1C6DEF1}" sibTransId="{B803F239-4EA3-41EA-B3A2-B87D2AFCF414}"/>
    <dgm:cxn modelId="{AC74088B-56F2-4C9E-81E7-E67D8A37FE9A}" type="presParOf" srcId="{DEF75130-EF92-45B3-B86E-B33C5714E3D1}" destId="{39D04F64-A4DC-4752-9E75-BE40E2E944DC}" srcOrd="0" destOrd="0" presId="urn:microsoft.com/office/officeart/2005/8/layout/radial4"/>
    <dgm:cxn modelId="{BED2C55B-9C17-4A55-806B-712DBE4D97E0}" type="presParOf" srcId="{DEF75130-EF92-45B3-B86E-B33C5714E3D1}" destId="{CED20854-C2AF-4522-819B-8C5D42E4E2B1}" srcOrd="1" destOrd="0" presId="urn:microsoft.com/office/officeart/2005/8/layout/radial4"/>
    <dgm:cxn modelId="{BA4BAD15-A238-4E2D-B962-683A3DC97399}" type="presParOf" srcId="{DEF75130-EF92-45B3-B86E-B33C5714E3D1}" destId="{D50C5D2D-E216-4B34-A49D-158EC000B416}" srcOrd="2" destOrd="0" presId="urn:microsoft.com/office/officeart/2005/8/layout/radial4"/>
    <dgm:cxn modelId="{B4F19956-ED7F-491E-A421-2D78AF6A8128}" type="presParOf" srcId="{DEF75130-EF92-45B3-B86E-B33C5714E3D1}" destId="{AA5EF77B-BC7E-4F02-A833-5FE40A72D4E5}" srcOrd="3" destOrd="0" presId="urn:microsoft.com/office/officeart/2005/8/layout/radial4"/>
    <dgm:cxn modelId="{AD17ADDB-6E4F-49E1-A10A-4FCFD611509A}" type="presParOf" srcId="{DEF75130-EF92-45B3-B86E-B33C5714E3D1}" destId="{189593F6-118F-4243-AD83-1EC5978E53D9}" srcOrd="4" destOrd="0" presId="urn:microsoft.com/office/officeart/2005/8/layout/radial4"/>
    <dgm:cxn modelId="{8C2CD9DC-5493-4D0E-8918-F7EFC02742F0}" type="presParOf" srcId="{DEF75130-EF92-45B3-B86E-B33C5714E3D1}" destId="{05B61338-C884-4CCE-AF34-E4418F982364}" srcOrd="5" destOrd="0" presId="urn:microsoft.com/office/officeart/2005/8/layout/radial4"/>
    <dgm:cxn modelId="{5A0634BB-F95F-4FAD-A789-B935B4580CAF}" type="presParOf" srcId="{DEF75130-EF92-45B3-B86E-B33C5714E3D1}" destId="{861AD341-334D-4ED8-8523-7E88C46D45AA}" srcOrd="6" destOrd="0" presId="urn:microsoft.com/office/officeart/2005/8/layout/radial4"/>
    <dgm:cxn modelId="{8B8B1546-8FDF-4132-98EC-BD7D0D55B163}" type="presParOf" srcId="{DEF75130-EF92-45B3-B86E-B33C5714E3D1}" destId="{AC593A16-99E6-42E3-BA36-C827EC4D9CB1}" srcOrd="7" destOrd="0" presId="urn:microsoft.com/office/officeart/2005/8/layout/radial4"/>
    <dgm:cxn modelId="{EC159899-C43D-4067-9778-D41CFD78788F}" type="presParOf" srcId="{DEF75130-EF92-45B3-B86E-B33C5714E3D1}" destId="{A7628547-F731-41A6-9C93-1178CCD5963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7FC6EB-7D9E-4EE0-B7E9-2D01198D565C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71780-72A0-4ACA-855D-90AF31E716C6}">
      <dgm:prSet phldrT="[Text]"/>
      <dgm:spPr/>
      <dgm:t>
        <a:bodyPr/>
        <a:lstStyle/>
        <a:p>
          <a:r>
            <a:rPr lang="en-US" b="1" dirty="0" smtClean="0"/>
            <a:t>Pamela</a:t>
          </a:r>
          <a:endParaRPr lang="en-US" b="1" dirty="0"/>
        </a:p>
      </dgm:t>
    </dgm:pt>
    <dgm:pt modelId="{1009903A-E6E1-4DC9-96CE-14922C551F05}" type="parTrans" cxnId="{858903BF-BFF3-4A5D-8E1F-217B3AFACDB6}">
      <dgm:prSet/>
      <dgm:spPr/>
      <dgm:t>
        <a:bodyPr/>
        <a:lstStyle/>
        <a:p>
          <a:endParaRPr lang="en-US"/>
        </a:p>
      </dgm:t>
    </dgm:pt>
    <dgm:pt modelId="{AC80A113-DB45-4A23-88DA-2CC38595F772}" type="sibTrans" cxnId="{858903BF-BFF3-4A5D-8E1F-217B3AFACDB6}">
      <dgm:prSet/>
      <dgm:spPr/>
      <dgm:t>
        <a:bodyPr/>
        <a:lstStyle/>
        <a:p>
          <a:endParaRPr lang="en-US"/>
        </a:p>
      </dgm:t>
    </dgm:pt>
    <dgm:pt modelId="{C9009BFB-1F7D-4D07-AB6C-51CB52D1C0E0}">
      <dgm:prSet phldrT="[Text]"/>
      <dgm:spPr/>
      <dgm:t>
        <a:bodyPr/>
        <a:lstStyle/>
        <a:p>
          <a:r>
            <a:rPr lang="en-US" b="1" dirty="0" smtClean="0"/>
            <a:t>Kim</a:t>
          </a:r>
          <a:endParaRPr lang="en-US" b="1" dirty="0"/>
        </a:p>
      </dgm:t>
    </dgm:pt>
    <dgm:pt modelId="{66B30745-C16B-4C7C-BD60-00E2B2898445}" type="parTrans" cxnId="{EFA85819-6D91-469F-9A56-2C8DCBE32F8C}">
      <dgm:prSet/>
      <dgm:spPr/>
      <dgm:t>
        <a:bodyPr/>
        <a:lstStyle/>
        <a:p>
          <a:endParaRPr lang="en-US"/>
        </a:p>
      </dgm:t>
    </dgm:pt>
    <dgm:pt modelId="{7F740589-2955-48E5-8112-92461FFD51B3}" type="sibTrans" cxnId="{EFA85819-6D91-469F-9A56-2C8DCBE32F8C}">
      <dgm:prSet/>
      <dgm:spPr/>
      <dgm:t>
        <a:bodyPr/>
        <a:lstStyle/>
        <a:p>
          <a:endParaRPr lang="en-US"/>
        </a:p>
      </dgm:t>
    </dgm:pt>
    <dgm:pt modelId="{37FD50BC-DE2F-4D5E-B046-5B18C45F3AD4}">
      <dgm:prSet phldrT="[Text]"/>
      <dgm:spPr/>
      <dgm:t>
        <a:bodyPr/>
        <a:lstStyle/>
        <a:p>
          <a:r>
            <a:rPr lang="en-US" b="1" dirty="0" smtClean="0"/>
            <a:t>John</a:t>
          </a:r>
          <a:endParaRPr lang="en-US" b="1" dirty="0"/>
        </a:p>
      </dgm:t>
    </dgm:pt>
    <dgm:pt modelId="{7DAA8410-5063-4B53-A0B8-DDC85AA5C6D3}" type="parTrans" cxnId="{AD2DF821-5269-4605-A12B-7924A59E04D4}">
      <dgm:prSet/>
      <dgm:spPr/>
      <dgm:t>
        <a:bodyPr/>
        <a:lstStyle/>
        <a:p>
          <a:endParaRPr lang="en-US"/>
        </a:p>
      </dgm:t>
    </dgm:pt>
    <dgm:pt modelId="{120706FE-5CA5-4CE5-B127-73D713B058E3}" type="sibTrans" cxnId="{AD2DF821-5269-4605-A12B-7924A59E04D4}">
      <dgm:prSet/>
      <dgm:spPr/>
      <dgm:t>
        <a:bodyPr/>
        <a:lstStyle/>
        <a:p>
          <a:endParaRPr lang="en-US"/>
        </a:p>
      </dgm:t>
    </dgm:pt>
    <dgm:pt modelId="{0DA5CFE8-914D-474A-8F2A-859881C69877}">
      <dgm:prSet phldrT="[Text]"/>
      <dgm:spPr/>
      <dgm:t>
        <a:bodyPr/>
        <a:lstStyle/>
        <a:p>
          <a:r>
            <a:rPr lang="en-US" b="1" dirty="0" smtClean="0"/>
            <a:t>Alicia</a:t>
          </a:r>
          <a:endParaRPr lang="en-US" b="1" dirty="0"/>
        </a:p>
      </dgm:t>
    </dgm:pt>
    <dgm:pt modelId="{C6B34F90-5155-4169-8F4C-9CC9A4BF0819}" type="parTrans" cxnId="{4365743D-7479-4866-936A-3ED1ED7C2C64}">
      <dgm:prSet/>
      <dgm:spPr/>
      <dgm:t>
        <a:bodyPr/>
        <a:lstStyle/>
        <a:p>
          <a:endParaRPr lang="en-US"/>
        </a:p>
      </dgm:t>
    </dgm:pt>
    <dgm:pt modelId="{E081E383-4098-453F-8D96-AD45DF2E526F}" type="sibTrans" cxnId="{4365743D-7479-4866-936A-3ED1ED7C2C64}">
      <dgm:prSet/>
      <dgm:spPr/>
      <dgm:t>
        <a:bodyPr/>
        <a:lstStyle/>
        <a:p>
          <a:endParaRPr lang="en-US"/>
        </a:p>
      </dgm:t>
    </dgm:pt>
    <dgm:pt modelId="{4F137D16-2CC8-4BCF-A866-F4F56DC1B2F9}">
      <dgm:prSet phldrT="[Text]"/>
      <dgm:spPr/>
      <dgm:t>
        <a:bodyPr/>
        <a:lstStyle/>
        <a:p>
          <a:r>
            <a:rPr lang="en-US" b="1" dirty="0" smtClean="0"/>
            <a:t>Michael</a:t>
          </a:r>
          <a:endParaRPr lang="en-US" b="1" dirty="0"/>
        </a:p>
      </dgm:t>
    </dgm:pt>
    <dgm:pt modelId="{E9FABF50-6FDA-428D-9AB1-43CF059D43F8}" type="parTrans" cxnId="{C2B13263-1661-4A8B-B381-772ABDE26108}">
      <dgm:prSet/>
      <dgm:spPr/>
      <dgm:t>
        <a:bodyPr/>
        <a:lstStyle/>
        <a:p>
          <a:endParaRPr lang="en-US"/>
        </a:p>
      </dgm:t>
    </dgm:pt>
    <dgm:pt modelId="{F0FAEFD3-CB67-421D-AA97-B9865C3EE69F}" type="sibTrans" cxnId="{C2B13263-1661-4A8B-B381-772ABDE26108}">
      <dgm:prSet/>
      <dgm:spPr/>
      <dgm:t>
        <a:bodyPr/>
        <a:lstStyle/>
        <a:p>
          <a:endParaRPr lang="en-US"/>
        </a:p>
      </dgm:t>
    </dgm:pt>
    <dgm:pt modelId="{79308687-4176-4302-B848-C5A36963B6C4}" type="pres">
      <dgm:prSet presAssocID="{7A7FC6EB-7D9E-4EE0-B7E9-2D01198D565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294BBF4-2B66-4E30-86D9-A66A9C97057F}" type="pres">
      <dgm:prSet presAssocID="{7DB71780-72A0-4ACA-855D-90AF31E716C6}" presName="composite" presStyleCnt="0"/>
      <dgm:spPr/>
    </dgm:pt>
    <dgm:pt modelId="{F49898A9-ADE3-4FEB-9F03-8570202CCCCA}" type="pres">
      <dgm:prSet presAssocID="{7DB71780-72A0-4ACA-855D-90AF31E716C6}" presName="rect2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87947-0FFE-4FCB-87FB-4E2AEE08C3AD}" type="pres">
      <dgm:prSet presAssocID="{7DB71780-72A0-4ACA-855D-90AF31E716C6}" presName="rect1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30C0BB61-2E55-4DFB-805F-738FAF1A77FA}" type="pres">
      <dgm:prSet presAssocID="{AC80A113-DB45-4A23-88DA-2CC38595F772}" presName="sibTrans" presStyleCnt="0"/>
      <dgm:spPr/>
    </dgm:pt>
    <dgm:pt modelId="{ABDE6C5C-8993-4A43-B362-069A6BDBD599}" type="pres">
      <dgm:prSet presAssocID="{C9009BFB-1F7D-4D07-AB6C-51CB52D1C0E0}" presName="composite" presStyleCnt="0"/>
      <dgm:spPr/>
    </dgm:pt>
    <dgm:pt modelId="{5043153A-4DA3-43A2-A1D2-3B541D7F9D30}" type="pres">
      <dgm:prSet presAssocID="{C9009BFB-1F7D-4D07-AB6C-51CB52D1C0E0}" presName="rec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FBD1D-F9AB-4209-8278-7014B6C522C4}" type="pres">
      <dgm:prSet presAssocID="{C9009BFB-1F7D-4D07-AB6C-51CB52D1C0E0}" presName="rect1" presStyleLbl="align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52E62C-A508-4D06-A4DF-1578792811C5}" type="pres">
      <dgm:prSet presAssocID="{7F740589-2955-48E5-8112-92461FFD51B3}" presName="sibTrans" presStyleCnt="0"/>
      <dgm:spPr/>
    </dgm:pt>
    <dgm:pt modelId="{8057AFF5-9048-423E-BB72-58C852E7F0B8}" type="pres">
      <dgm:prSet presAssocID="{37FD50BC-DE2F-4D5E-B046-5B18C45F3AD4}" presName="composite" presStyleCnt="0"/>
      <dgm:spPr/>
    </dgm:pt>
    <dgm:pt modelId="{A3E9DCB2-8216-4072-AD48-8D3C55DD1A69}" type="pres">
      <dgm:prSet presAssocID="{37FD50BC-DE2F-4D5E-B046-5B18C45F3AD4}" presName="rect2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F264E-E3A3-45AC-A945-743DAACB3BC2}" type="pres">
      <dgm:prSet presAssocID="{37FD50BC-DE2F-4D5E-B046-5B18C45F3AD4}" presName="rect1" presStyleLbl="align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05AD08-CAB0-40FF-BF45-E877A44BEC2A}" type="pres">
      <dgm:prSet presAssocID="{120706FE-5CA5-4CE5-B127-73D713B058E3}" presName="sibTrans" presStyleCnt="0"/>
      <dgm:spPr/>
    </dgm:pt>
    <dgm:pt modelId="{F83220E3-E133-4C62-AA1F-642C98D186A1}" type="pres">
      <dgm:prSet presAssocID="{0DA5CFE8-914D-474A-8F2A-859881C69877}" presName="composite" presStyleCnt="0"/>
      <dgm:spPr/>
    </dgm:pt>
    <dgm:pt modelId="{8CE07215-ECFB-46E8-8DCA-5869A9429657}" type="pres">
      <dgm:prSet presAssocID="{0DA5CFE8-914D-474A-8F2A-859881C69877}" presName="rect2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72468-9B73-4BE5-94D6-22CAEC2D43C8}" type="pres">
      <dgm:prSet presAssocID="{0DA5CFE8-914D-474A-8F2A-859881C69877}" presName="rect1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5E90DF-361D-4D3A-8A79-9CC6BC542329}" type="pres">
      <dgm:prSet presAssocID="{E081E383-4098-453F-8D96-AD45DF2E526F}" presName="sibTrans" presStyleCnt="0"/>
      <dgm:spPr/>
    </dgm:pt>
    <dgm:pt modelId="{61FCF6CD-8D91-40C6-AE5B-897834CB495D}" type="pres">
      <dgm:prSet presAssocID="{4F137D16-2CC8-4BCF-A866-F4F56DC1B2F9}" presName="composite" presStyleCnt="0"/>
      <dgm:spPr/>
    </dgm:pt>
    <dgm:pt modelId="{D79227F6-FB86-4BB7-BB92-C45AD50F7279}" type="pres">
      <dgm:prSet presAssocID="{4F137D16-2CC8-4BCF-A866-F4F56DC1B2F9}" presName="rect2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24CE9-221B-4D36-9C87-088939D219DA}" type="pres">
      <dgm:prSet presAssocID="{4F137D16-2CC8-4BCF-A866-F4F56DC1B2F9}" presName="rect1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2B13263-1661-4A8B-B381-772ABDE26108}" srcId="{7A7FC6EB-7D9E-4EE0-B7E9-2D01198D565C}" destId="{4F137D16-2CC8-4BCF-A866-F4F56DC1B2F9}" srcOrd="4" destOrd="0" parTransId="{E9FABF50-6FDA-428D-9AB1-43CF059D43F8}" sibTransId="{F0FAEFD3-CB67-421D-AA97-B9865C3EE69F}"/>
    <dgm:cxn modelId="{EFA85819-6D91-469F-9A56-2C8DCBE32F8C}" srcId="{7A7FC6EB-7D9E-4EE0-B7E9-2D01198D565C}" destId="{C9009BFB-1F7D-4D07-AB6C-51CB52D1C0E0}" srcOrd="1" destOrd="0" parTransId="{66B30745-C16B-4C7C-BD60-00E2B2898445}" sibTransId="{7F740589-2955-48E5-8112-92461FFD51B3}"/>
    <dgm:cxn modelId="{73F459E4-21DD-4099-B9CF-198E44A30A6F}" type="presOf" srcId="{0DA5CFE8-914D-474A-8F2A-859881C69877}" destId="{8CE07215-ECFB-46E8-8DCA-5869A9429657}" srcOrd="0" destOrd="0" presId="urn:microsoft.com/office/officeart/2008/layout/PictureGrid"/>
    <dgm:cxn modelId="{4365743D-7479-4866-936A-3ED1ED7C2C64}" srcId="{7A7FC6EB-7D9E-4EE0-B7E9-2D01198D565C}" destId="{0DA5CFE8-914D-474A-8F2A-859881C69877}" srcOrd="3" destOrd="0" parTransId="{C6B34F90-5155-4169-8F4C-9CC9A4BF0819}" sibTransId="{E081E383-4098-453F-8D96-AD45DF2E526F}"/>
    <dgm:cxn modelId="{858903BF-BFF3-4A5D-8E1F-217B3AFACDB6}" srcId="{7A7FC6EB-7D9E-4EE0-B7E9-2D01198D565C}" destId="{7DB71780-72A0-4ACA-855D-90AF31E716C6}" srcOrd="0" destOrd="0" parTransId="{1009903A-E6E1-4DC9-96CE-14922C551F05}" sibTransId="{AC80A113-DB45-4A23-88DA-2CC38595F772}"/>
    <dgm:cxn modelId="{DB4F2186-85E9-4FE1-832B-DADD8C1354E0}" type="presOf" srcId="{7DB71780-72A0-4ACA-855D-90AF31E716C6}" destId="{F49898A9-ADE3-4FEB-9F03-8570202CCCCA}" srcOrd="0" destOrd="0" presId="urn:microsoft.com/office/officeart/2008/layout/PictureGrid"/>
    <dgm:cxn modelId="{202ABF79-0EAE-4822-A2B1-0073EE13CF52}" type="presOf" srcId="{C9009BFB-1F7D-4D07-AB6C-51CB52D1C0E0}" destId="{5043153A-4DA3-43A2-A1D2-3B541D7F9D30}" srcOrd="0" destOrd="0" presId="urn:microsoft.com/office/officeart/2008/layout/PictureGrid"/>
    <dgm:cxn modelId="{AD2DF821-5269-4605-A12B-7924A59E04D4}" srcId="{7A7FC6EB-7D9E-4EE0-B7E9-2D01198D565C}" destId="{37FD50BC-DE2F-4D5E-B046-5B18C45F3AD4}" srcOrd="2" destOrd="0" parTransId="{7DAA8410-5063-4B53-A0B8-DDC85AA5C6D3}" sibTransId="{120706FE-5CA5-4CE5-B127-73D713B058E3}"/>
    <dgm:cxn modelId="{A2D95969-20AB-45DB-B781-6885862EECDC}" type="presOf" srcId="{7A7FC6EB-7D9E-4EE0-B7E9-2D01198D565C}" destId="{79308687-4176-4302-B848-C5A36963B6C4}" srcOrd="0" destOrd="0" presId="urn:microsoft.com/office/officeart/2008/layout/PictureGrid"/>
    <dgm:cxn modelId="{2C9201B3-7B94-4EDB-AB76-359B185676DB}" type="presOf" srcId="{4F137D16-2CC8-4BCF-A866-F4F56DC1B2F9}" destId="{D79227F6-FB86-4BB7-BB92-C45AD50F7279}" srcOrd="0" destOrd="0" presId="urn:microsoft.com/office/officeart/2008/layout/PictureGrid"/>
    <dgm:cxn modelId="{61D8DDDC-D525-44D4-AAB3-D710DE384CF6}" type="presOf" srcId="{37FD50BC-DE2F-4D5E-B046-5B18C45F3AD4}" destId="{A3E9DCB2-8216-4072-AD48-8D3C55DD1A69}" srcOrd="0" destOrd="0" presId="urn:microsoft.com/office/officeart/2008/layout/PictureGrid"/>
    <dgm:cxn modelId="{10D2B41A-2289-4136-BC3F-0D1DB2B3C1E8}" type="presParOf" srcId="{79308687-4176-4302-B848-C5A36963B6C4}" destId="{9294BBF4-2B66-4E30-86D9-A66A9C97057F}" srcOrd="0" destOrd="0" presId="urn:microsoft.com/office/officeart/2008/layout/PictureGrid"/>
    <dgm:cxn modelId="{A5C44972-2F67-4060-AEE5-0ED9FAD9E44C}" type="presParOf" srcId="{9294BBF4-2B66-4E30-86D9-A66A9C97057F}" destId="{F49898A9-ADE3-4FEB-9F03-8570202CCCCA}" srcOrd="0" destOrd="0" presId="urn:microsoft.com/office/officeart/2008/layout/PictureGrid"/>
    <dgm:cxn modelId="{18C3494A-345E-4132-9016-3382C0DE42F3}" type="presParOf" srcId="{9294BBF4-2B66-4E30-86D9-A66A9C97057F}" destId="{D6587947-0FFE-4FCB-87FB-4E2AEE08C3AD}" srcOrd="1" destOrd="0" presId="urn:microsoft.com/office/officeart/2008/layout/PictureGrid"/>
    <dgm:cxn modelId="{0280747D-000B-4570-8BC9-7F86FF2FB8F9}" type="presParOf" srcId="{79308687-4176-4302-B848-C5A36963B6C4}" destId="{30C0BB61-2E55-4DFB-805F-738FAF1A77FA}" srcOrd="1" destOrd="0" presId="urn:microsoft.com/office/officeart/2008/layout/PictureGrid"/>
    <dgm:cxn modelId="{A495A63A-D596-4A76-AAAC-7916489A2A73}" type="presParOf" srcId="{79308687-4176-4302-B848-C5A36963B6C4}" destId="{ABDE6C5C-8993-4A43-B362-069A6BDBD599}" srcOrd="2" destOrd="0" presId="urn:microsoft.com/office/officeart/2008/layout/PictureGrid"/>
    <dgm:cxn modelId="{DB69CF2F-A4C8-4A86-A600-6A047B0B0E4C}" type="presParOf" srcId="{ABDE6C5C-8993-4A43-B362-069A6BDBD599}" destId="{5043153A-4DA3-43A2-A1D2-3B541D7F9D30}" srcOrd="0" destOrd="0" presId="urn:microsoft.com/office/officeart/2008/layout/PictureGrid"/>
    <dgm:cxn modelId="{D83B5AAB-1A2B-4B93-B329-2A991DDF563F}" type="presParOf" srcId="{ABDE6C5C-8993-4A43-B362-069A6BDBD599}" destId="{A5DFBD1D-F9AB-4209-8278-7014B6C522C4}" srcOrd="1" destOrd="0" presId="urn:microsoft.com/office/officeart/2008/layout/PictureGrid"/>
    <dgm:cxn modelId="{B76473B4-CBB1-4C2A-9811-A6C1EFD64806}" type="presParOf" srcId="{79308687-4176-4302-B848-C5A36963B6C4}" destId="{3E52E62C-A508-4D06-A4DF-1578792811C5}" srcOrd="3" destOrd="0" presId="urn:microsoft.com/office/officeart/2008/layout/PictureGrid"/>
    <dgm:cxn modelId="{38CA5FB5-E93B-4F4C-8FC4-94CAF5A68D18}" type="presParOf" srcId="{79308687-4176-4302-B848-C5A36963B6C4}" destId="{8057AFF5-9048-423E-BB72-58C852E7F0B8}" srcOrd="4" destOrd="0" presId="urn:microsoft.com/office/officeart/2008/layout/PictureGrid"/>
    <dgm:cxn modelId="{4DCB1E49-449E-4D0D-AE9D-32303CF5BA5B}" type="presParOf" srcId="{8057AFF5-9048-423E-BB72-58C852E7F0B8}" destId="{A3E9DCB2-8216-4072-AD48-8D3C55DD1A69}" srcOrd="0" destOrd="0" presId="urn:microsoft.com/office/officeart/2008/layout/PictureGrid"/>
    <dgm:cxn modelId="{103000A9-D6E8-4E69-A17B-E2DBDD754069}" type="presParOf" srcId="{8057AFF5-9048-423E-BB72-58C852E7F0B8}" destId="{077F264E-E3A3-45AC-A945-743DAACB3BC2}" srcOrd="1" destOrd="0" presId="urn:microsoft.com/office/officeart/2008/layout/PictureGrid"/>
    <dgm:cxn modelId="{5980C292-437E-442F-A091-510A50F8F98B}" type="presParOf" srcId="{79308687-4176-4302-B848-C5A36963B6C4}" destId="{8D05AD08-CAB0-40FF-BF45-E877A44BEC2A}" srcOrd="5" destOrd="0" presId="urn:microsoft.com/office/officeart/2008/layout/PictureGrid"/>
    <dgm:cxn modelId="{A8AFB25E-6528-4666-A2C8-DEEEDF7DAECA}" type="presParOf" srcId="{79308687-4176-4302-B848-C5A36963B6C4}" destId="{F83220E3-E133-4C62-AA1F-642C98D186A1}" srcOrd="6" destOrd="0" presId="urn:microsoft.com/office/officeart/2008/layout/PictureGrid"/>
    <dgm:cxn modelId="{D6F8BAE2-A16D-4AE9-80C9-157473DF74FB}" type="presParOf" srcId="{F83220E3-E133-4C62-AA1F-642C98D186A1}" destId="{8CE07215-ECFB-46E8-8DCA-5869A9429657}" srcOrd="0" destOrd="0" presId="urn:microsoft.com/office/officeart/2008/layout/PictureGrid"/>
    <dgm:cxn modelId="{903B4A08-A65B-43CB-A625-A2B7FEBFAD21}" type="presParOf" srcId="{F83220E3-E133-4C62-AA1F-642C98D186A1}" destId="{AD972468-9B73-4BE5-94D6-22CAEC2D43C8}" srcOrd="1" destOrd="0" presId="urn:microsoft.com/office/officeart/2008/layout/PictureGrid"/>
    <dgm:cxn modelId="{85CA3F0D-419A-41DB-B45A-02D8CE16CCF1}" type="presParOf" srcId="{79308687-4176-4302-B848-C5A36963B6C4}" destId="{C55E90DF-361D-4D3A-8A79-9CC6BC542329}" srcOrd="7" destOrd="0" presId="urn:microsoft.com/office/officeart/2008/layout/PictureGrid"/>
    <dgm:cxn modelId="{E89DB91D-FA9F-4EB8-9749-3E2C995360B0}" type="presParOf" srcId="{79308687-4176-4302-B848-C5A36963B6C4}" destId="{61FCF6CD-8D91-40C6-AE5B-897834CB495D}" srcOrd="8" destOrd="0" presId="urn:microsoft.com/office/officeart/2008/layout/PictureGrid"/>
    <dgm:cxn modelId="{BBB5480D-B89C-457A-8F81-F38250242CAB}" type="presParOf" srcId="{61FCF6CD-8D91-40C6-AE5B-897834CB495D}" destId="{D79227F6-FB86-4BB7-BB92-C45AD50F7279}" srcOrd="0" destOrd="0" presId="urn:microsoft.com/office/officeart/2008/layout/PictureGrid"/>
    <dgm:cxn modelId="{8F390225-55A0-4382-8841-A390CB86BC72}" type="presParOf" srcId="{61FCF6CD-8D91-40C6-AE5B-897834CB495D}" destId="{1EB24CE9-221B-4D36-9C87-088939D21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BE1EB9D-9030-4199-BC76-753F57293E97}" type="doc">
      <dgm:prSet loTypeId="urn:microsoft.com/office/officeart/2005/8/layout/pList1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E3200-6CDA-474E-BF7A-2B3D1FA2267E}">
      <dgm:prSet phldrT="[Text]" custT="1"/>
      <dgm:spPr/>
      <dgm:t>
        <a:bodyPr/>
        <a:lstStyle/>
        <a:p>
          <a:r>
            <a:rPr lang="en-US" sz="2800" b="1" dirty="0" smtClean="0"/>
            <a:t>Carol – Social Worker</a:t>
          </a:r>
          <a:endParaRPr lang="en-US" sz="2800" b="1" dirty="0"/>
        </a:p>
      </dgm:t>
    </dgm:pt>
    <dgm:pt modelId="{D391707D-5866-4159-B2C6-AE7D11C5B9F5}" type="parTrans" cxnId="{935B392E-411F-491A-8D0E-5E9F5181B903}">
      <dgm:prSet/>
      <dgm:spPr/>
      <dgm:t>
        <a:bodyPr/>
        <a:lstStyle/>
        <a:p>
          <a:endParaRPr lang="en-US"/>
        </a:p>
      </dgm:t>
    </dgm:pt>
    <dgm:pt modelId="{8543BF58-7FDB-4D5E-9088-33EFE9334C8F}" type="sibTrans" cxnId="{935B392E-411F-491A-8D0E-5E9F5181B903}">
      <dgm:prSet/>
      <dgm:spPr/>
      <dgm:t>
        <a:bodyPr/>
        <a:lstStyle/>
        <a:p>
          <a:endParaRPr lang="en-US"/>
        </a:p>
      </dgm:t>
    </dgm:pt>
    <dgm:pt modelId="{C7D3BD62-1D12-48F9-88D8-FCF975DA7159}">
      <dgm:prSet phldrT="[Text]" custT="1"/>
      <dgm:spPr/>
      <dgm:t>
        <a:bodyPr/>
        <a:lstStyle/>
        <a:p>
          <a:r>
            <a:rPr lang="en-US" sz="2800" b="1" dirty="0" smtClean="0"/>
            <a:t>Leslie - Client</a:t>
          </a:r>
          <a:endParaRPr lang="en-US" sz="2800" b="1" dirty="0"/>
        </a:p>
      </dgm:t>
    </dgm:pt>
    <dgm:pt modelId="{3AE29BBE-787A-4ACB-8B31-9EE4ADD88F52}" type="parTrans" cxnId="{FCFE4A4E-660B-40C1-BFF3-A61926A8F32A}">
      <dgm:prSet/>
      <dgm:spPr/>
      <dgm:t>
        <a:bodyPr/>
        <a:lstStyle/>
        <a:p>
          <a:endParaRPr lang="en-US"/>
        </a:p>
      </dgm:t>
    </dgm:pt>
    <dgm:pt modelId="{6789EC9D-52CF-4CCC-8E97-8D0D60403CF7}" type="sibTrans" cxnId="{FCFE4A4E-660B-40C1-BFF3-A61926A8F32A}">
      <dgm:prSet/>
      <dgm:spPr/>
      <dgm:t>
        <a:bodyPr/>
        <a:lstStyle/>
        <a:p>
          <a:endParaRPr lang="en-US"/>
        </a:p>
      </dgm:t>
    </dgm:pt>
    <dgm:pt modelId="{AE1F9E62-2E9D-4DBA-AE4C-81D8D9586C23}" type="pres">
      <dgm:prSet presAssocID="{FBE1EB9D-9030-4199-BC76-753F57293E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AD125-B540-4C2F-B83B-D9E9BCCB15E8}" type="pres">
      <dgm:prSet presAssocID="{F7EE3200-6CDA-474E-BF7A-2B3D1FA2267E}" presName="compNode" presStyleCnt="0"/>
      <dgm:spPr/>
    </dgm:pt>
    <dgm:pt modelId="{9406D9EE-A337-4BC5-8004-EF90F180A910}" type="pres">
      <dgm:prSet presAssocID="{F7EE3200-6CDA-474E-BF7A-2B3D1FA2267E}" presName="pict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BD23FCAE-5BB9-43DD-9C7C-445884AE02F1}" type="pres">
      <dgm:prSet presAssocID="{F7EE3200-6CDA-474E-BF7A-2B3D1FA2267E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AA9CB-A537-45C8-9272-63AA4025CFCF}" type="pres">
      <dgm:prSet presAssocID="{8543BF58-7FDB-4D5E-9088-33EFE9334C8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7824FE-762B-4D8F-97F6-8741CEB31D28}" type="pres">
      <dgm:prSet presAssocID="{C7D3BD62-1D12-48F9-88D8-FCF975DA7159}" presName="compNode" presStyleCnt="0"/>
      <dgm:spPr/>
    </dgm:pt>
    <dgm:pt modelId="{CA7DB0E4-B0EC-4236-B7FF-315D45C2BF77}" type="pres">
      <dgm:prSet presAssocID="{C7D3BD62-1D12-48F9-88D8-FCF975DA7159}" presName="pictRect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660A4D5-7AD7-445D-B813-74DC576739C3}" type="pres">
      <dgm:prSet presAssocID="{C7D3BD62-1D12-48F9-88D8-FCF975DA7159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FE4A4E-660B-40C1-BFF3-A61926A8F32A}" srcId="{FBE1EB9D-9030-4199-BC76-753F57293E97}" destId="{C7D3BD62-1D12-48F9-88D8-FCF975DA7159}" srcOrd="1" destOrd="0" parTransId="{3AE29BBE-787A-4ACB-8B31-9EE4ADD88F52}" sibTransId="{6789EC9D-52CF-4CCC-8E97-8D0D60403CF7}"/>
    <dgm:cxn modelId="{3BA7CC8B-F6E5-43C5-9A6D-BA03AC365263}" type="presOf" srcId="{8543BF58-7FDB-4D5E-9088-33EFE9334C8F}" destId="{D33AA9CB-A537-45C8-9272-63AA4025CFCF}" srcOrd="0" destOrd="0" presId="urn:microsoft.com/office/officeart/2005/8/layout/pList1#1"/>
    <dgm:cxn modelId="{935B392E-411F-491A-8D0E-5E9F5181B903}" srcId="{FBE1EB9D-9030-4199-BC76-753F57293E97}" destId="{F7EE3200-6CDA-474E-BF7A-2B3D1FA2267E}" srcOrd="0" destOrd="0" parTransId="{D391707D-5866-4159-B2C6-AE7D11C5B9F5}" sibTransId="{8543BF58-7FDB-4D5E-9088-33EFE9334C8F}"/>
    <dgm:cxn modelId="{99E1E6BD-841F-41EB-8E32-D8F606040EEF}" type="presOf" srcId="{C7D3BD62-1D12-48F9-88D8-FCF975DA7159}" destId="{E660A4D5-7AD7-445D-B813-74DC576739C3}" srcOrd="0" destOrd="0" presId="urn:microsoft.com/office/officeart/2005/8/layout/pList1#1"/>
    <dgm:cxn modelId="{1F60DB7B-BF15-47B2-BD25-81DCF823F2D6}" type="presOf" srcId="{F7EE3200-6CDA-474E-BF7A-2B3D1FA2267E}" destId="{BD23FCAE-5BB9-43DD-9C7C-445884AE02F1}" srcOrd="0" destOrd="0" presId="urn:microsoft.com/office/officeart/2005/8/layout/pList1#1"/>
    <dgm:cxn modelId="{A04C6DA4-E6FB-41BC-82A2-512F014019D9}" type="presOf" srcId="{FBE1EB9D-9030-4199-BC76-753F57293E97}" destId="{AE1F9E62-2E9D-4DBA-AE4C-81D8D9586C23}" srcOrd="0" destOrd="0" presId="urn:microsoft.com/office/officeart/2005/8/layout/pList1#1"/>
    <dgm:cxn modelId="{CCA27808-E0DF-4B74-A9FE-487C28E253CF}" type="presParOf" srcId="{AE1F9E62-2E9D-4DBA-AE4C-81D8D9586C23}" destId="{551AD125-B540-4C2F-B83B-D9E9BCCB15E8}" srcOrd="0" destOrd="0" presId="urn:microsoft.com/office/officeart/2005/8/layout/pList1#1"/>
    <dgm:cxn modelId="{70E48775-9D52-4F84-B12D-6DFA61CEF908}" type="presParOf" srcId="{551AD125-B540-4C2F-B83B-D9E9BCCB15E8}" destId="{9406D9EE-A337-4BC5-8004-EF90F180A910}" srcOrd="0" destOrd="0" presId="urn:microsoft.com/office/officeart/2005/8/layout/pList1#1"/>
    <dgm:cxn modelId="{9CCB79EE-0105-40BF-8B40-11F0316F14D8}" type="presParOf" srcId="{551AD125-B540-4C2F-B83B-D9E9BCCB15E8}" destId="{BD23FCAE-5BB9-43DD-9C7C-445884AE02F1}" srcOrd="1" destOrd="0" presId="urn:microsoft.com/office/officeart/2005/8/layout/pList1#1"/>
    <dgm:cxn modelId="{CC1D505A-DEA3-41D4-AC01-E8D5DDBE1ADD}" type="presParOf" srcId="{AE1F9E62-2E9D-4DBA-AE4C-81D8D9586C23}" destId="{D33AA9CB-A537-45C8-9272-63AA4025CFCF}" srcOrd="1" destOrd="0" presId="urn:microsoft.com/office/officeart/2005/8/layout/pList1#1"/>
    <dgm:cxn modelId="{2AC20C57-DEC4-4E43-B067-C2F9CB0668E0}" type="presParOf" srcId="{AE1F9E62-2E9D-4DBA-AE4C-81D8D9586C23}" destId="{917824FE-762B-4D8F-97F6-8741CEB31D28}" srcOrd="2" destOrd="0" presId="urn:microsoft.com/office/officeart/2005/8/layout/pList1#1"/>
    <dgm:cxn modelId="{7E42C8A3-6E60-4584-87B8-F62CCF1C83EE}" type="presParOf" srcId="{917824FE-762B-4D8F-97F6-8741CEB31D28}" destId="{CA7DB0E4-B0EC-4236-B7FF-315D45C2BF77}" srcOrd="0" destOrd="0" presId="urn:microsoft.com/office/officeart/2005/8/layout/pList1#1"/>
    <dgm:cxn modelId="{31104056-ACED-40E1-9C97-F8E9A4ABE8CA}" type="presParOf" srcId="{917824FE-762B-4D8F-97F6-8741CEB31D28}" destId="{E660A4D5-7AD7-445D-B813-74DC576739C3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17AF090-5B33-4BEB-9C89-E5BEACE63AB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1F3EE0-20C5-4365-A639-8ECBD6962EA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Identification of Issues</a:t>
          </a:r>
          <a:endParaRPr lang="en-US" dirty="0">
            <a:solidFill>
              <a:schemeClr val="tx1"/>
            </a:solidFill>
          </a:endParaRPr>
        </a:p>
      </dgm:t>
    </dgm:pt>
    <dgm:pt modelId="{0721B383-96FE-4B57-86B4-232B531EE46D}" type="parTrans" cxnId="{1AB112BB-098D-49C8-9AF1-5B1A8F779211}">
      <dgm:prSet/>
      <dgm:spPr/>
      <dgm:t>
        <a:bodyPr/>
        <a:lstStyle/>
        <a:p>
          <a:endParaRPr lang="en-US"/>
        </a:p>
      </dgm:t>
    </dgm:pt>
    <dgm:pt modelId="{0FC432CB-BCE4-4F70-A135-AEB83BA3BAB0}" type="sibTrans" cxnId="{1AB112BB-098D-49C8-9AF1-5B1A8F779211}">
      <dgm:prSet/>
      <dgm:spPr/>
      <dgm:t>
        <a:bodyPr/>
        <a:lstStyle/>
        <a:p>
          <a:endParaRPr lang="en-US"/>
        </a:p>
      </dgm:t>
    </dgm:pt>
    <dgm:pt modelId="{9E89BD84-2C62-45CF-99E7-7C16EAE060E8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Set-up Meeting</a:t>
          </a:r>
          <a:endParaRPr lang="en-US" dirty="0">
            <a:solidFill>
              <a:schemeClr val="tx1"/>
            </a:solidFill>
          </a:endParaRPr>
        </a:p>
      </dgm:t>
    </dgm:pt>
    <dgm:pt modelId="{EF2B75BC-B600-46F4-869E-ED91FA98187E}" type="parTrans" cxnId="{532B9B5D-FE6C-4B0D-944D-18BED71466B0}">
      <dgm:prSet/>
      <dgm:spPr/>
      <dgm:t>
        <a:bodyPr/>
        <a:lstStyle/>
        <a:p>
          <a:endParaRPr lang="en-US"/>
        </a:p>
      </dgm:t>
    </dgm:pt>
    <dgm:pt modelId="{121B14C0-1D07-4E18-978E-E496FBCADBB8}" type="sibTrans" cxnId="{532B9B5D-FE6C-4B0D-944D-18BED71466B0}">
      <dgm:prSet/>
      <dgm:spPr/>
      <dgm:t>
        <a:bodyPr/>
        <a:lstStyle/>
        <a:p>
          <a:endParaRPr lang="en-US"/>
        </a:p>
      </dgm:t>
    </dgm:pt>
    <dgm:pt modelId="{70AC9178-C00C-4A58-B650-0C015C059F6D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Conducting the Meeting</a:t>
          </a:r>
          <a:endParaRPr lang="en-US" dirty="0">
            <a:solidFill>
              <a:schemeClr val="tx1"/>
            </a:solidFill>
          </a:endParaRPr>
        </a:p>
      </dgm:t>
    </dgm:pt>
    <dgm:pt modelId="{D6FFBA17-9258-4073-8CD6-9BF11E2F79EC}" type="parTrans" cxnId="{ACD49BD2-01CB-4FDE-B205-EB10251BB439}">
      <dgm:prSet/>
      <dgm:spPr/>
      <dgm:t>
        <a:bodyPr/>
        <a:lstStyle/>
        <a:p>
          <a:endParaRPr lang="en-US"/>
        </a:p>
      </dgm:t>
    </dgm:pt>
    <dgm:pt modelId="{11EC53C5-30C1-49AC-B024-0FA5C4E33378}" type="sibTrans" cxnId="{ACD49BD2-01CB-4FDE-B205-EB10251BB439}">
      <dgm:prSet/>
      <dgm:spPr/>
      <dgm:t>
        <a:bodyPr/>
        <a:lstStyle/>
        <a:p>
          <a:endParaRPr lang="en-US"/>
        </a:p>
      </dgm:t>
    </dgm:pt>
    <dgm:pt modelId="{722D4F80-ACDA-4B10-8641-6B4B51762813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Follow-Through with Plans</a:t>
          </a:r>
          <a:endParaRPr lang="en-US" dirty="0">
            <a:solidFill>
              <a:schemeClr val="tx1"/>
            </a:solidFill>
          </a:endParaRPr>
        </a:p>
      </dgm:t>
    </dgm:pt>
    <dgm:pt modelId="{94A250EC-1137-458F-95F3-BC32D5AB0BD2}" type="parTrans" cxnId="{6C70B07A-9FA9-4A3F-8A87-5686154A2A3A}">
      <dgm:prSet/>
      <dgm:spPr/>
      <dgm:t>
        <a:bodyPr/>
        <a:lstStyle/>
        <a:p>
          <a:endParaRPr lang="en-US"/>
        </a:p>
      </dgm:t>
    </dgm:pt>
    <dgm:pt modelId="{2467C038-957C-4BEC-8B5D-6FB93FBB9CC6}" type="sibTrans" cxnId="{6C70B07A-9FA9-4A3F-8A87-5686154A2A3A}">
      <dgm:prSet/>
      <dgm:spPr/>
      <dgm:t>
        <a:bodyPr/>
        <a:lstStyle/>
        <a:p>
          <a:endParaRPr lang="en-US"/>
        </a:p>
      </dgm:t>
    </dgm:pt>
    <dgm:pt modelId="{50D036DE-A695-4811-999A-93B4DE58387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Evaluate the Results</a:t>
          </a:r>
          <a:endParaRPr lang="en-US" dirty="0">
            <a:solidFill>
              <a:schemeClr val="tx1"/>
            </a:solidFill>
          </a:endParaRPr>
        </a:p>
      </dgm:t>
    </dgm:pt>
    <dgm:pt modelId="{E0BFD1BF-067B-44DA-96CD-4704A1AD11DF}" type="parTrans" cxnId="{7E836477-FA55-4DF0-907D-C2E7E5C1F156}">
      <dgm:prSet/>
      <dgm:spPr/>
      <dgm:t>
        <a:bodyPr/>
        <a:lstStyle/>
        <a:p>
          <a:endParaRPr lang="en-US"/>
        </a:p>
      </dgm:t>
    </dgm:pt>
    <dgm:pt modelId="{A07318D0-59F2-440C-AD67-1CA1EB19F4D4}" type="sibTrans" cxnId="{7E836477-FA55-4DF0-907D-C2E7E5C1F156}">
      <dgm:prSet/>
      <dgm:spPr/>
      <dgm:t>
        <a:bodyPr/>
        <a:lstStyle/>
        <a:p>
          <a:endParaRPr lang="en-US"/>
        </a:p>
      </dgm:t>
    </dgm:pt>
    <dgm:pt modelId="{6808A2C7-97F3-40E5-84A1-21068FC54C6D}" type="pres">
      <dgm:prSet presAssocID="{417AF090-5B33-4BEB-9C89-E5BEACE63A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6A216-C89A-4353-B82D-513E4FF8C937}" type="pres">
      <dgm:prSet presAssocID="{6F1F3EE0-20C5-4365-A639-8ECBD6962E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9A7B7-541A-44F5-AFC2-986C7AE53D92}" type="pres">
      <dgm:prSet presAssocID="{6F1F3EE0-20C5-4365-A639-8ECBD6962EAC}" presName="spNode" presStyleCnt="0"/>
      <dgm:spPr/>
    </dgm:pt>
    <dgm:pt modelId="{F7CEE607-2F4C-405C-BA40-0D629336C4AE}" type="pres">
      <dgm:prSet presAssocID="{0FC432CB-BCE4-4F70-A135-AEB83BA3BAB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F9DED47-4014-4C88-A902-8C0C22005573}" type="pres">
      <dgm:prSet presAssocID="{9E89BD84-2C62-45CF-99E7-7C16EAE060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7967F-5F88-4ADE-8B72-FF091D98F69D}" type="pres">
      <dgm:prSet presAssocID="{9E89BD84-2C62-45CF-99E7-7C16EAE060E8}" presName="spNode" presStyleCnt="0"/>
      <dgm:spPr/>
    </dgm:pt>
    <dgm:pt modelId="{11CDC337-BC00-47A9-BDF7-2AC74AD56339}" type="pres">
      <dgm:prSet presAssocID="{121B14C0-1D07-4E18-978E-E496FBCADBB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3C51A5D-C9D4-4F22-92EA-D927052EB009}" type="pres">
      <dgm:prSet presAssocID="{70AC9178-C00C-4A58-B650-0C015C059F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3D9A9-12F8-4E40-BFC6-895BE2E9A6AF}" type="pres">
      <dgm:prSet presAssocID="{70AC9178-C00C-4A58-B650-0C015C059F6D}" presName="spNode" presStyleCnt="0"/>
      <dgm:spPr/>
    </dgm:pt>
    <dgm:pt modelId="{4763BD43-830C-4F01-8A42-8D9EF3C24607}" type="pres">
      <dgm:prSet presAssocID="{11EC53C5-30C1-49AC-B024-0FA5C4E3337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1BEF567-4A3D-4299-9698-F47680E787A6}" type="pres">
      <dgm:prSet presAssocID="{722D4F80-ACDA-4B10-8641-6B4B517628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41AB5-AD40-4DD2-A93F-59CDA7448FF3}" type="pres">
      <dgm:prSet presAssocID="{722D4F80-ACDA-4B10-8641-6B4B51762813}" presName="spNode" presStyleCnt="0"/>
      <dgm:spPr/>
    </dgm:pt>
    <dgm:pt modelId="{E2855610-211A-4FDF-AEA6-67E9702C19F2}" type="pres">
      <dgm:prSet presAssocID="{2467C038-957C-4BEC-8B5D-6FB93FBB9CC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6B826D6-14B3-499D-B8FA-74A3971834A5}" type="pres">
      <dgm:prSet presAssocID="{50D036DE-A695-4811-999A-93B4DE5838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3E40E-B6BC-4458-A3F4-8A01FC37FAC7}" type="pres">
      <dgm:prSet presAssocID="{50D036DE-A695-4811-999A-93B4DE58387A}" presName="spNode" presStyleCnt="0"/>
      <dgm:spPr/>
    </dgm:pt>
    <dgm:pt modelId="{2BD490E4-AD2B-4305-9FCD-A58B11A241AD}" type="pres">
      <dgm:prSet presAssocID="{A07318D0-59F2-440C-AD67-1CA1EB19F4D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96E2B0D-A856-4768-B9E4-F7F1378BB159}" type="presOf" srcId="{6F1F3EE0-20C5-4365-A639-8ECBD6962EAC}" destId="{2A06A216-C89A-4353-B82D-513E4FF8C937}" srcOrd="0" destOrd="0" presId="urn:microsoft.com/office/officeart/2005/8/layout/cycle6"/>
    <dgm:cxn modelId="{EC21062A-7EAD-44C6-B3A5-1D89BFB57427}" type="presOf" srcId="{9E89BD84-2C62-45CF-99E7-7C16EAE060E8}" destId="{DF9DED47-4014-4C88-A902-8C0C22005573}" srcOrd="0" destOrd="0" presId="urn:microsoft.com/office/officeart/2005/8/layout/cycle6"/>
    <dgm:cxn modelId="{ACD49BD2-01CB-4FDE-B205-EB10251BB439}" srcId="{417AF090-5B33-4BEB-9C89-E5BEACE63ABA}" destId="{70AC9178-C00C-4A58-B650-0C015C059F6D}" srcOrd="2" destOrd="0" parTransId="{D6FFBA17-9258-4073-8CD6-9BF11E2F79EC}" sibTransId="{11EC53C5-30C1-49AC-B024-0FA5C4E33378}"/>
    <dgm:cxn modelId="{A988293D-1066-427C-A976-CBA73CB095D2}" type="presOf" srcId="{A07318D0-59F2-440C-AD67-1CA1EB19F4D4}" destId="{2BD490E4-AD2B-4305-9FCD-A58B11A241AD}" srcOrd="0" destOrd="0" presId="urn:microsoft.com/office/officeart/2005/8/layout/cycle6"/>
    <dgm:cxn modelId="{94C52881-C857-4209-A27B-021AE187737D}" type="presOf" srcId="{70AC9178-C00C-4A58-B650-0C015C059F6D}" destId="{C3C51A5D-C9D4-4F22-92EA-D927052EB009}" srcOrd="0" destOrd="0" presId="urn:microsoft.com/office/officeart/2005/8/layout/cycle6"/>
    <dgm:cxn modelId="{6C70B07A-9FA9-4A3F-8A87-5686154A2A3A}" srcId="{417AF090-5B33-4BEB-9C89-E5BEACE63ABA}" destId="{722D4F80-ACDA-4B10-8641-6B4B51762813}" srcOrd="3" destOrd="0" parTransId="{94A250EC-1137-458F-95F3-BC32D5AB0BD2}" sibTransId="{2467C038-957C-4BEC-8B5D-6FB93FBB9CC6}"/>
    <dgm:cxn modelId="{532B9B5D-FE6C-4B0D-944D-18BED71466B0}" srcId="{417AF090-5B33-4BEB-9C89-E5BEACE63ABA}" destId="{9E89BD84-2C62-45CF-99E7-7C16EAE060E8}" srcOrd="1" destOrd="0" parTransId="{EF2B75BC-B600-46F4-869E-ED91FA98187E}" sibTransId="{121B14C0-1D07-4E18-978E-E496FBCADBB8}"/>
    <dgm:cxn modelId="{EB1A1189-F2B4-471D-8519-9FE20978A0AA}" type="presOf" srcId="{417AF090-5B33-4BEB-9C89-E5BEACE63ABA}" destId="{6808A2C7-97F3-40E5-84A1-21068FC54C6D}" srcOrd="0" destOrd="0" presId="urn:microsoft.com/office/officeart/2005/8/layout/cycle6"/>
    <dgm:cxn modelId="{C24C31E9-FC0F-4B16-8F11-0369E0F6DE61}" type="presOf" srcId="{11EC53C5-30C1-49AC-B024-0FA5C4E33378}" destId="{4763BD43-830C-4F01-8A42-8D9EF3C24607}" srcOrd="0" destOrd="0" presId="urn:microsoft.com/office/officeart/2005/8/layout/cycle6"/>
    <dgm:cxn modelId="{F99890E9-72BB-4F00-8345-1FB00780B8FE}" type="presOf" srcId="{2467C038-957C-4BEC-8B5D-6FB93FBB9CC6}" destId="{E2855610-211A-4FDF-AEA6-67E9702C19F2}" srcOrd="0" destOrd="0" presId="urn:microsoft.com/office/officeart/2005/8/layout/cycle6"/>
    <dgm:cxn modelId="{1AB112BB-098D-49C8-9AF1-5B1A8F779211}" srcId="{417AF090-5B33-4BEB-9C89-E5BEACE63ABA}" destId="{6F1F3EE0-20C5-4365-A639-8ECBD6962EAC}" srcOrd="0" destOrd="0" parTransId="{0721B383-96FE-4B57-86B4-232B531EE46D}" sibTransId="{0FC432CB-BCE4-4F70-A135-AEB83BA3BAB0}"/>
    <dgm:cxn modelId="{7FBB0527-6467-47BA-A448-5943914CADE0}" type="presOf" srcId="{722D4F80-ACDA-4B10-8641-6B4B51762813}" destId="{E1BEF567-4A3D-4299-9698-F47680E787A6}" srcOrd="0" destOrd="0" presId="urn:microsoft.com/office/officeart/2005/8/layout/cycle6"/>
    <dgm:cxn modelId="{BC65C17E-215A-4D40-AC80-9970FA0C56E4}" type="presOf" srcId="{0FC432CB-BCE4-4F70-A135-AEB83BA3BAB0}" destId="{F7CEE607-2F4C-405C-BA40-0D629336C4AE}" srcOrd="0" destOrd="0" presId="urn:microsoft.com/office/officeart/2005/8/layout/cycle6"/>
    <dgm:cxn modelId="{DE9CDDF2-379B-4E9D-BCF1-4A9D306A33A1}" type="presOf" srcId="{50D036DE-A695-4811-999A-93B4DE58387A}" destId="{86B826D6-14B3-499D-B8FA-74A3971834A5}" srcOrd="0" destOrd="0" presId="urn:microsoft.com/office/officeart/2005/8/layout/cycle6"/>
    <dgm:cxn modelId="{81597299-0286-4C52-B47E-8C5837DF7F10}" type="presOf" srcId="{121B14C0-1D07-4E18-978E-E496FBCADBB8}" destId="{11CDC337-BC00-47A9-BDF7-2AC74AD56339}" srcOrd="0" destOrd="0" presId="urn:microsoft.com/office/officeart/2005/8/layout/cycle6"/>
    <dgm:cxn modelId="{7E836477-FA55-4DF0-907D-C2E7E5C1F156}" srcId="{417AF090-5B33-4BEB-9C89-E5BEACE63ABA}" destId="{50D036DE-A695-4811-999A-93B4DE58387A}" srcOrd="4" destOrd="0" parTransId="{E0BFD1BF-067B-44DA-96CD-4704A1AD11DF}" sibTransId="{A07318D0-59F2-440C-AD67-1CA1EB19F4D4}"/>
    <dgm:cxn modelId="{672D26B5-B345-472D-B7C7-F865C37E711B}" type="presParOf" srcId="{6808A2C7-97F3-40E5-84A1-21068FC54C6D}" destId="{2A06A216-C89A-4353-B82D-513E4FF8C937}" srcOrd="0" destOrd="0" presId="urn:microsoft.com/office/officeart/2005/8/layout/cycle6"/>
    <dgm:cxn modelId="{06FF3FD2-C450-440E-B045-0745FB67820A}" type="presParOf" srcId="{6808A2C7-97F3-40E5-84A1-21068FC54C6D}" destId="{3089A7B7-541A-44F5-AFC2-986C7AE53D92}" srcOrd="1" destOrd="0" presId="urn:microsoft.com/office/officeart/2005/8/layout/cycle6"/>
    <dgm:cxn modelId="{DE543C78-F52C-4CBC-A08D-1C8068F8C3F9}" type="presParOf" srcId="{6808A2C7-97F3-40E5-84A1-21068FC54C6D}" destId="{F7CEE607-2F4C-405C-BA40-0D629336C4AE}" srcOrd="2" destOrd="0" presId="urn:microsoft.com/office/officeart/2005/8/layout/cycle6"/>
    <dgm:cxn modelId="{5452F849-B29A-457C-A12B-8D49FDB1B522}" type="presParOf" srcId="{6808A2C7-97F3-40E5-84A1-21068FC54C6D}" destId="{DF9DED47-4014-4C88-A902-8C0C22005573}" srcOrd="3" destOrd="0" presId="urn:microsoft.com/office/officeart/2005/8/layout/cycle6"/>
    <dgm:cxn modelId="{3065BC1C-EC34-4A27-A73D-F36956E53B64}" type="presParOf" srcId="{6808A2C7-97F3-40E5-84A1-21068FC54C6D}" destId="{2BF7967F-5F88-4ADE-8B72-FF091D98F69D}" srcOrd="4" destOrd="0" presId="urn:microsoft.com/office/officeart/2005/8/layout/cycle6"/>
    <dgm:cxn modelId="{A5429E07-1E64-47DE-AD3D-0431DB5A882B}" type="presParOf" srcId="{6808A2C7-97F3-40E5-84A1-21068FC54C6D}" destId="{11CDC337-BC00-47A9-BDF7-2AC74AD56339}" srcOrd="5" destOrd="0" presId="urn:microsoft.com/office/officeart/2005/8/layout/cycle6"/>
    <dgm:cxn modelId="{88BE36CF-FE29-42D6-929A-A7B70FC4364E}" type="presParOf" srcId="{6808A2C7-97F3-40E5-84A1-21068FC54C6D}" destId="{C3C51A5D-C9D4-4F22-92EA-D927052EB009}" srcOrd="6" destOrd="0" presId="urn:microsoft.com/office/officeart/2005/8/layout/cycle6"/>
    <dgm:cxn modelId="{4C4EFCF1-5F1F-443B-A8BC-456235321F47}" type="presParOf" srcId="{6808A2C7-97F3-40E5-84A1-21068FC54C6D}" destId="{2B43D9A9-12F8-4E40-BFC6-895BE2E9A6AF}" srcOrd="7" destOrd="0" presId="urn:microsoft.com/office/officeart/2005/8/layout/cycle6"/>
    <dgm:cxn modelId="{8D0D8669-B09C-46E6-9087-493046D9BF41}" type="presParOf" srcId="{6808A2C7-97F3-40E5-84A1-21068FC54C6D}" destId="{4763BD43-830C-4F01-8A42-8D9EF3C24607}" srcOrd="8" destOrd="0" presId="urn:microsoft.com/office/officeart/2005/8/layout/cycle6"/>
    <dgm:cxn modelId="{303EC170-5548-4502-A5C4-2060C73EBF62}" type="presParOf" srcId="{6808A2C7-97F3-40E5-84A1-21068FC54C6D}" destId="{E1BEF567-4A3D-4299-9698-F47680E787A6}" srcOrd="9" destOrd="0" presId="urn:microsoft.com/office/officeart/2005/8/layout/cycle6"/>
    <dgm:cxn modelId="{D6B276ED-6C66-4606-8CCE-89C3C424190B}" type="presParOf" srcId="{6808A2C7-97F3-40E5-84A1-21068FC54C6D}" destId="{20141AB5-AD40-4DD2-A93F-59CDA7448FF3}" srcOrd="10" destOrd="0" presId="urn:microsoft.com/office/officeart/2005/8/layout/cycle6"/>
    <dgm:cxn modelId="{DA036FB5-1CBE-49DC-8DAB-E14558A5A128}" type="presParOf" srcId="{6808A2C7-97F3-40E5-84A1-21068FC54C6D}" destId="{E2855610-211A-4FDF-AEA6-67E9702C19F2}" srcOrd="11" destOrd="0" presId="urn:microsoft.com/office/officeart/2005/8/layout/cycle6"/>
    <dgm:cxn modelId="{FC991AF6-0DD2-45D6-931A-198952D0F6B0}" type="presParOf" srcId="{6808A2C7-97F3-40E5-84A1-21068FC54C6D}" destId="{86B826D6-14B3-499D-B8FA-74A3971834A5}" srcOrd="12" destOrd="0" presId="urn:microsoft.com/office/officeart/2005/8/layout/cycle6"/>
    <dgm:cxn modelId="{0E762C3C-27CF-44ED-A705-89F78774BFD5}" type="presParOf" srcId="{6808A2C7-97F3-40E5-84A1-21068FC54C6D}" destId="{6D93E40E-B6BC-4458-A3F4-8A01FC37FAC7}" srcOrd="13" destOrd="0" presId="urn:microsoft.com/office/officeart/2005/8/layout/cycle6"/>
    <dgm:cxn modelId="{C2C720DA-69A3-4ADC-B306-1902B2684F77}" type="presParOf" srcId="{6808A2C7-97F3-40E5-84A1-21068FC54C6D}" destId="{2BD490E4-AD2B-4305-9FCD-A58B11A241A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5C69730-9D86-4628-8261-82F547B66755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BFDF8B-0B73-4F85-A6C9-4DE861A5D4F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Brainstorming</a:t>
          </a:r>
          <a:endParaRPr lang="en-US" dirty="0">
            <a:solidFill>
              <a:schemeClr val="tx1"/>
            </a:solidFill>
          </a:endParaRPr>
        </a:p>
      </dgm:t>
    </dgm:pt>
    <dgm:pt modelId="{C2D43219-9ED6-45F5-B309-3C7101362C9B}" type="parTrans" cxnId="{5A056487-A27C-40B1-B29C-35E56BF6AB1A}">
      <dgm:prSet/>
      <dgm:spPr/>
      <dgm:t>
        <a:bodyPr/>
        <a:lstStyle/>
        <a:p>
          <a:endParaRPr lang="en-US"/>
        </a:p>
      </dgm:t>
    </dgm:pt>
    <dgm:pt modelId="{6064CDB5-FB8D-4D63-8714-45B633DA5335}" type="sibTrans" cxnId="{5A056487-A27C-40B1-B29C-35E56BF6AB1A}">
      <dgm:prSet/>
      <dgm:spPr/>
      <dgm:t>
        <a:bodyPr/>
        <a:lstStyle/>
        <a:p>
          <a:endParaRPr lang="en-US"/>
        </a:p>
      </dgm:t>
    </dgm:pt>
    <dgm:pt modelId="{9E4F93E9-7D94-4B96-AC96-B5611B527CB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Clarification</a:t>
          </a:r>
          <a:endParaRPr lang="en-US" dirty="0">
            <a:solidFill>
              <a:schemeClr val="tx1"/>
            </a:solidFill>
          </a:endParaRPr>
        </a:p>
      </dgm:t>
    </dgm:pt>
    <dgm:pt modelId="{31BC22FB-FCD3-4C65-A114-19054F40E7C1}" type="parTrans" cxnId="{E1C8DADB-01E9-40A2-B6F9-AEFFFD254F70}">
      <dgm:prSet/>
      <dgm:spPr/>
      <dgm:t>
        <a:bodyPr/>
        <a:lstStyle/>
        <a:p>
          <a:endParaRPr lang="en-US"/>
        </a:p>
      </dgm:t>
    </dgm:pt>
    <dgm:pt modelId="{7F001979-A5D6-4CBE-9787-1692093EC6D7}" type="sibTrans" cxnId="{E1C8DADB-01E9-40A2-B6F9-AEFFFD254F70}">
      <dgm:prSet/>
      <dgm:spPr/>
      <dgm:t>
        <a:bodyPr/>
        <a:lstStyle/>
        <a:p>
          <a:endParaRPr lang="en-US"/>
        </a:p>
      </dgm:t>
    </dgm:pt>
    <dgm:pt modelId="{55905398-D496-4AD9-801D-00A3C1C35AA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Prioritization</a:t>
          </a:r>
          <a:endParaRPr lang="en-US" dirty="0">
            <a:solidFill>
              <a:schemeClr val="tx1"/>
            </a:solidFill>
          </a:endParaRPr>
        </a:p>
      </dgm:t>
    </dgm:pt>
    <dgm:pt modelId="{7E5F0F0F-9C64-484D-B863-E4345ED6E1AC}" type="parTrans" cxnId="{C1AE805A-55DB-454C-8234-1C9C6D88F4CD}">
      <dgm:prSet/>
      <dgm:spPr/>
      <dgm:t>
        <a:bodyPr/>
        <a:lstStyle/>
        <a:p>
          <a:endParaRPr lang="en-US"/>
        </a:p>
      </dgm:t>
    </dgm:pt>
    <dgm:pt modelId="{502C8459-7DAF-4B20-8176-DDF96061B31B}" type="sibTrans" cxnId="{C1AE805A-55DB-454C-8234-1C9C6D88F4CD}">
      <dgm:prSet/>
      <dgm:spPr/>
      <dgm:t>
        <a:bodyPr/>
        <a:lstStyle/>
        <a:p>
          <a:endParaRPr lang="en-US"/>
        </a:p>
      </dgm:t>
    </dgm:pt>
    <dgm:pt modelId="{51F3EAA1-1281-4DFC-8D37-7C7E5AD5C3E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Agreement</a:t>
          </a:r>
          <a:endParaRPr lang="en-US" dirty="0">
            <a:solidFill>
              <a:schemeClr val="tx1"/>
            </a:solidFill>
          </a:endParaRPr>
        </a:p>
      </dgm:t>
    </dgm:pt>
    <dgm:pt modelId="{EA5DC1D8-AE19-4D5E-8AD5-3A4439BDEEAB}" type="parTrans" cxnId="{441B8F06-209B-44D3-9A32-256D231CF5AF}">
      <dgm:prSet/>
      <dgm:spPr/>
      <dgm:t>
        <a:bodyPr/>
        <a:lstStyle/>
        <a:p>
          <a:endParaRPr lang="en-US"/>
        </a:p>
      </dgm:t>
    </dgm:pt>
    <dgm:pt modelId="{10CDDCD4-09CB-4597-ACD9-71FFC42EFA44}" type="sibTrans" cxnId="{441B8F06-209B-44D3-9A32-256D231CF5AF}">
      <dgm:prSet/>
      <dgm:spPr/>
      <dgm:t>
        <a:bodyPr/>
        <a:lstStyle/>
        <a:p>
          <a:endParaRPr lang="en-US"/>
        </a:p>
      </dgm:t>
    </dgm:pt>
    <dgm:pt modelId="{662381B6-3315-49FA-9F0F-7A52F6E6D8F8}" type="pres">
      <dgm:prSet presAssocID="{75C69730-9D86-4628-8261-82F547B667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28EE4-95BF-4F48-942D-85BBCD283D29}" type="pres">
      <dgm:prSet presAssocID="{7BBFDF8B-0B73-4F85-A6C9-4DE861A5D4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1322E-4ACD-45B7-AD0C-E4D1B5DABE8B}" type="pres">
      <dgm:prSet presAssocID="{6064CDB5-FB8D-4D63-8714-45B633DA5335}" presName="sibTrans" presStyleCnt="0"/>
      <dgm:spPr/>
    </dgm:pt>
    <dgm:pt modelId="{DB5785FB-920E-4019-A869-3EE9ED1563D3}" type="pres">
      <dgm:prSet presAssocID="{9E4F93E9-7D94-4B96-AC96-B5611B527C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DA09B-A15D-4DAE-A8C2-9F948A68CC03}" type="pres">
      <dgm:prSet presAssocID="{7F001979-A5D6-4CBE-9787-1692093EC6D7}" presName="sibTrans" presStyleCnt="0"/>
      <dgm:spPr/>
    </dgm:pt>
    <dgm:pt modelId="{697F2782-BEAA-4331-A5CA-88AA522E3704}" type="pres">
      <dgm:prSet presAssocID="{55905398-D496-4AD9-801D-00A3C1C35A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ACB65-3E59-41EE-B1B2-2F76670B5AFC}" type="pres">
      <dgm:prSet presAssocID="{502C8459-7DAF-4B20-8176-DDF96061B31B}" presName="sibTrans" presStyleCnt="0"/>
      <dgm:spPr/>
    </dgm:pt>
    <dgm:pt modelId="{701A224F-2539-46A9-9FD2-468D6FFAB2F2}" type="pres">
      <dgm:prSet presAssocID="{51F3EAA1-1281-4DFC-8D37-7C7E5AD5C3E3}" presName="node" presStyleLbl="node1" presStyleIdx="3" presStyleCnt="4" custLinFactNeighborX="1578" custLinFactNeighborY="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E26282-3D13-470D-8F3A-18E167C26DBF}" type="presOf" srcId="{75C69730-9D86-4628-8261-82F547B66755}" destId="{662381B6-3315-49FA-9F0F-7A52F6E6D8F8}" srcOrd="0" destOrd="0" presId="urn:microsoft.com/office/officeart/2005/8/layout/default#3"/>
    <dgm:cxn modelId="{71822C41-5D94-45D3-ABE3-9305D0A415FA}" type="presOf" srcId="{7BBFDF8B-0B73-4F85-A6C9-4DE861A5D4F9}" destId="{22728EE4-95BF-4F48-942D-85BBCD283D29}" srcOrd="0" destOrd="0" presId="urn:microsoft.com/office/officeart/2005/8/layout/default#3"/>
    <dgm:cxn modelId="{D0630F34-3345-4711-8E7D-AF14ECA6FE30}" type="presOf" srcId="{9E4F93E9-7D94-4B96-AC96-B5611B527CB5}" destId="{DB5785FB-920E-4019-A869-3EE9ED1563D3}" srcOrd="0" destOrd="0" presId="urn:microsoft.com/office/officeart/2005/8/layout/default#3"/>
    <dgm:cxn modelId="{C1AE805A-55DB-454C-8234-1C9C6D88F4CD}" srcId="{75C69730-9D86-4628-8261-82F547B66755}" destId="{55905398-D496-4AD9-801D-00A3C1C35AAF}" srcOrd="2" destOrd="0" parTransId="{7E5F0F0F-9C64-484D-B863-E4345ED6E1AC}" sibTransId="{502C8459-7DAF-4B20-8176-DDF96061B31B}"/>
    <dgm:cxn modelId="{441B8F06-209B-44D3-9A32-256D231CF5AF}" srcId="{75C69730-9D86-4628-8261-82F547B66755}" destId="{51F3EAA1-1281-4DFC-8D37-7C7E5AD5C3E3}" srcOrd="3" destOrd="0" parTransId="{EA5DC1D8-AE19-4D5E-8AD5-3A4439BDEEAB}" sibTransId="{10CDDCD4-09CB-4597-ACD9-71FFC42EFA44}"/>
    <dgm:cxn modelId="{E1C8DADB-01E9-40A2-B6F9-AEFFFD254F70}" srcId="{75C69730-9D86-4628-8261-82F547B66755}" destId="{9E4F93E9-7D94-4B96-AC96-B5611B527CB5}" srcOrd="1" destOrd="0" parTransId="{31BC22FB-FCD3-4C65-A114-19054F40E7C1}" sibTransId="{7F001979-A5D6-4CBE-9787-1692093EC6D7}"/>
    <dgm:cxn modelId="{A1CCCC5B-F995-482F-A3BD-089E9E872EBF}" type="presOf" srcId="{55905398-D496-4AD9-801D-00A3C1C35AAF}" destId="{697F2782-BEAA-4331-A5CA-88AA522E3704}" srcOrd="0" destOrd="0" presId="urn:microsoft.com/office/officeart/2005/8/layout/default#3"/>
    <dgm:cxn modelId="{5A056487-A27C-40B1-B29C-35E56BF6AB1A}" srcId="{75C69730-9D86-4628-8261-82F547B66755}" destId="{7BBFDF8B-0B73-4F85-A6C9-4DE861A5D4F9}" srcOrd="0" destOrd="0" parTransId="{C2D43219-9ED6-45F5-B309-3C7101362C9B}" sibTransId="{6064CDB5-FB8D-4D63-8714-45B633DA5335}"/>
    <dgm:cxn modelId="{C8BB8369-7846-4E74-899F-770117A0E8A7}" type="presOf" srcId="{51F3EAA1-1281-4DFC-8D37-7C7E5AD5C3E3}" destId="{701A224F-2539-46A9-9FD2-468D6FFAB2F2}" srcOrd="0" destOrd="0" presId="urn:microsoft.com/office/officeart/2005/8/layout/default#3"/>
    <dgm:cxn modelId="{49746540-5C05-446E-AF3C-65A84D132C49}" type="presParOf" srcId="{662381B6-3315-49FA-9F0F-7A52F6E6D8F8}" destId="{22728EE4-95BF-4F48-942D-85BBCD283D29}" srcOrd="0" destOrd="0" presId="urn:microsoft.com/office/officeart/2005/8/layout/default#3"/>
    <dgm:cxn modelId="{A8DBD901-8144-4576-8332-37A7961BE48F}" type="presParOf" srcId="{662381B6-3315-49FA-9F0F-7A52F6E6D8F8}" destId="{C6C1322E-4ACD-45B7-AD0C-E4D1B5DABE8B}" srcOrd="1" destOrd="0" presId="urn:microsoft.com/office/officeart/2005/8/layout/default#3"/>
    <dgm:cxn modelId="{86F19E5E-25F1-4DA5-AA03-E4ED118BBB7A}" type="presParOf" srcId="{662381B6-3315-49FA-9F0F-7A52F6E6D8F8}" destId="{DB5785FB-920E-4019-A869-3EE9ED1563D3}" srcOrd="2" destOrd="0" presId="urn:microsoft.com/office/officeart/2005/8/layout/default#3"/>
    <dgm:cxn modelId="{49814062-183F-463D-AE5C-D077140A3954}" type="presParOf" srcId="{662381B6-3315-49FA-9F0F-7A52F6E6D8F8}" destId="{7C6DA09B-A15D-4DAE-A8C2-9F948A68CC03}" srcOrd="3" destOrd="0" presId="urn:microsoft.com/office/officeart/2005/8/layout/default#3"/>
    <dgm:cxn modelId="{FAFA4FA0-84DC-4AC3-8CE8-4B4F5AAF34AF}" type="presParOf" srcId="{662381B6-3315-49FA-9F0F-7A52F6E6D8F8}" destId="{697F2782-BEAA-4331-A5CA-88AA522E3704}" srcOrd="4" destOrd="0" presId="urn:microsoft.com/office/officeart/2005/8/layout/default#3"/>
    <dgm:cxn modelId="{5D521C5A-7DDD-437E-815A-196B8BBEAFE2}" type="presParOf" srcId="{662381B6-3315-49FA-9F0F-7A52F6E6D8F8}" destId="{5AFACB65-3E59-41EE-B1B2-2F76670B5AFC}" srcOrd="5" destOrd="0" presId="urn:microsoft.com/office/officeart/2005/8/layout/default#3"/>
    <dgm:cxn modelId="{61CD47C5-E72C-4731-A8DE-ED5FF7B27D31}" type="presParOf" srcId="{662381B6-3315-49FA-9F0F-7A52F6E6D8F8}" destId="{701A224F-2539-46A9-9FD2-468D6FFAB2F2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CA5036-BC0B-4CAB-956F-9FBAF4D0C1E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FA89B-5715-4D9B-9613-726F0FD8C22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Crisis Intervention</a:t>
          </a:r>
          <a:endParaRPr lang="en-US" dirty="0">
            <a:solidFill>
              <a:schemeClr val="tx1"/>
            </a:solidFill>
          </a:endParaRPr>
        </a:p>
      </dgm:t>
    </dgm:pt>
    <dgm:pt modelId="{BBC90B4B-5251-448B-B2C7-037E83B33893}" type="parTrans" cxnId="{D7E7C50C-97DA-4417-BED7-2720E18D793E}">
      <dgm:prSet/>
      <dgm:spPr/>
      <dgm:t>
        <a:bodyPr/>
        <a:lstStyle/>
        <a:p>
          <a:endParaRPr lang="en-US"/>
        </a:p>
      </dgm:t>
    </dgm:pt>
    <dgm:pt modelId="{0EE4A2B4-8110-4198-A968-1E5892E76573}" type="sibTrans" cxnId="{D7E7C50C-97DA-4417-BED7-2720E18D793E}">
      <dgm:prSet/>
      <dgm:spPr/>
      <dgm:t>
        <a:bodyPr/>
        <a:lstStyle/>
        <a:p>
          <a:endParaRPr lang="en-US"/>
        </a:p>
      </dgm:t>
    </dgm:pt>
    <dgm:pt modelId="{21E3A818-708F-4058-9ABC-3BB88813FBC0}">
      <dgm:prSet phldrT="[Text]"/>
      <dgm:spPr/>
      <dgm:t>
        <a:bodyPr/>
        <a:lstStyle/>
        <a:p>
          <a:r>
            <a:rPr lang="en-US" dirty="0" smtClean="0">
              <a:sym typeface="Wingdings"/>
            </a:rPr>
            <a:t>R</a:t>
          </a:r>
          <a:r>
            <a:rPr lang="en-US" baseline="0" dirty="0" smtClean="0"/>
            <a:t>equires good professional boundaries</a:t>
          </a:r>
          <a:endParaRPr lang="en-US" dirty="0"/>
        </a:p>
      </dgm:t>
    </dgm:pt>
    <dgm:pt modelId="{3276C402-C2E7-4A06-9365-7A74E820A00C}" type="parTrans" cxnId="{D4939444-B431-4502-AD1F-603F93400CF1}">
      <dgm:prSet/>
      <dgm:spPr/>
      <dgm:t>
        <a:bodyPr/>
        <a:lstStyle/>
        <a:p>
          <a:endParaRPr lang="en-US"/>
        </a:p>
      </dgm:t>
    </dgm:pt>
    <dgm:pt modelId="{B64CF875-FE17-4624-B203-ADBC884B1A56}" type="sibTrans" cxnId="{D4939444-B431-4502-AD1F-603F93400CF1}">
      <dgm:prSet/>
      <dgm:spPr/>
      <dgm:t>
        <a:bodyPr/>
        <a:lstStyle/>
        <a:p>
          <a:endParaRPr lang="en-US"/>
        </a:p>
      </dgm:t>
    </dgm:pt>
    <dgm:pt modelId="{C5C348EA-7DB0-4C71-8893-DB24B59741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Unpredictable Situations</a:t>
          </a:r>
          <a:endParaRPr lang="en-US" dirty="0">
            <a:solidFill>
              <a:schemeClr val="tx1"/>
            </a:solidFill>
          </a:endParaRPr>
        </a:p>
      </dgm:t>
    </dgm:pt>
    <dgm:pt modelId="{01717979-1058-4487-9140-C18FADB277B5}" type="parTrans" cxnId="{505719DB-3385-49FC-AE03-BEC0D05DF58B}">
      <dgm:prSet/>
      <dgm:spPr/>
      <dgm:t>
        <a:bodyPr/>
        <a:lstStyle/>
        <a:p>
          <a:endParaRPr lang="en-US"/>
        </a:p>
      </dgm:t>
    </dgm:pt>
    <dgm:pt modelId="{FBDD6D07-33EB-4883-AA5B-B873EABF8B51}" type="sibTrans" cxnId="{505719DB-3385-49FC-AE03-BEC0D05DF58B}">
      <dgm:prSet/>
      <dgm:spPr/>
      <dgm:t>
        <a:bodyPr/>
        <a:lstStyle/>
        <a:p>
          <a:endParaRPr lang="en-US"/>
        </a:p>
      </dgm:t>
    </dgm:pt>
    <dgm:pt modelId="{228DA2B6-3182-4BF2-B3E4-044CA0A15220}">
      <dgm:prSet phldrT="[Text]"/>
      <dgm:spPr/>
      <dgm:t>
        <a:bodyPr/>
        <a:lstStyle/>
        <a:p>
          <a:r>
            <a:rPr lang="en-US" baseline="0" dirty="0" smtClean="0"/>
            <a:t>Requires creative/quick thinking to deal with “surprises”</a:t>
          </a:r>
          <a:endParaRPr lang="en-US" dirty="0"/>
        </a:p>
      </dgm:t>
    </dgm:pt>
    <dgm:pt modelId="{79E55CE2-90D0-4617-86D8-BA348A056055}" type="parTrans" cxnId="{3197779A-0C5F-404C-B33F-E554014BA8C6}">
      <dgm:prSet/>
      <dgm:spPr/>
      <dgm:t>
        <a:bodyPr/>
        <a:lstStyle/>
        <a:p>
          <a:endParaRPr lang="en-US"/>
        </a:p>
      </dgm:t>
    </dgm:pt>
    <dgm:pt modelId="{594EFE73-B215-4FBD-A334-56E5CDE5CF59}" type="sibTrans" cxnId="{3197779A-0C5F-404C-B33F-E554014BA8C6}">
      <dgm:prSet/>
      <dgm:spPr/>
      <dgm:t>
        <a:bodyPr/>
        <a:lstStyle/>
        <a:p>
          <a:endParaRPr lang="en-US"/>
        </a:p>
      </dgm:t>
    </dgm:pt>
    <dgm:pt modelId="{EC195734-9398-4DF9-88B2-9A36E61AC4A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Diversity</a:t>
          </a:r>
          <a:endParaRPr lang="en-US" dirty="0">
            <a:solidFill>
              <a:schemeClr val="tx1"/>
            </a:solidFill>
          </a:endParaRPr>
        </a:p>
      </dgm:t>
    </dgm:pt>
    <dgm:pt modelId="{D170A63D-7C08-4679-887B-C5B3A291A11B}" type="parTrans" cxnId="{15196983-E0AD-4308-A4B9-EC06C7EB3E8E}">
      <dgm:prSet/>
      <dgm:spPr/>
      <dgm:t>
        <a:bodyPr/>
        <a:lstStyle/>
        <a:p>
          <a:endParaRPr lang="en-US"/>
        </a:p>
      </dgm:t>
    </dgm:pt>
    <dgm:pt modelId="{1EBD72CA-05FB-416D-89C3-912D68B51E1E}" type="sibTrans" cxnId="{15196983-E0AD-4308-A4B9-EC06C7EB3E8E}">
      <dgm:prSet/>
      <dgm:spPr/>
      <dgm:t>
        <a:bodyPr/>
        <a:lstStyle/>
        <a:p>
          <a:endParaRPr lang="en-US"/>
        </a:p>
      </dgm:t>
    </dgm:pt>
    <dgm:pt modelId="{C10321B1-8096-47A9-B4CA-695FF760A251}">
      <dgm:prSet phldrT="[Text]"/>
      <dgm:spPr/>
      <dgm:t>
        <a:bodyPr/>
        <a:lstStyle/>
        <a:p>
          <a:r>
            <a:rPr lang="en-US" baseline="0" dirty="0" smtClean="0"/>
            <a:t>Process vs. goal orientation</a:t>
          </a:r>
          <a:endParaRPr lang="en-US" dirty="0"/>
        </a:p>
      </dgm:t>
    </dgm:pt>
    <dgm:pt modelId="{94173DD1-5614-4755-B362-B2F5E167E808}" type="parTrans" cxnId="{65F76699-F536-4B7D-8745-0B24BC3B8737}">
      <dgm:prSet/>
      <dgm:spPr/>
      <dgm:t>
        <a:bodyPr/>
        <a:lstStyle/>
        <a:p>
          <a:endParaRPr lang="en-US"/>
        </a:p>
      </dgm:t>
    </dgm:pt>
    <dgm:pt modelId="{9785BD92-1DF0-49F8-AFD1-93A18141F5B2}" type="sibTrans" cxnId="{65F76699-F536-4B7D-8745-0B24BC3B8737}">
      <dgm:prSet/>
      <dgm:spPr/>
      <dgm:t>
        <a:bodyPr/>
        <a:lstStyle/>
        <a:p>
          <a:endParaRPr lang="en-US"/>
        </a:p>
      </dgm:t>
    </dgm:pt>
    <dgm:pt modelId="{E4423FEA-2717-4637-9C10-08D8B942AB3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Voluntary Services</a:t>
          </a:r>
          <a:endParaRPr lang="en-US" dirty="0">
            <a:solidFill>
              <a:schemeClr val="tx1"/>
            </a:solidFill>
          </a:endParaRPr>
        </a:p>
      </dgm:t>
    </dgm:pt>
    <dgm:pt modelId="{23E25971-BBE0-45B2-9444-9502B8F4691C}" type="parTrans" cxnId="{222988AF-B312-4D4C-868B-9EAFE0F12636}">
      <dgm:prSet/>
      <dgm:spPr/>
      <dgm:t>
        <a:bodyPr/>
        <a:lstStyle/>
        <a:p>
          <a:endParaRPr lang="en-US"/>
        </a:p>
      </dgm:t>
    </dgm:pt>
    <dgm:pt modelId="{CE3AF2D6-9839-4AFC-A695-E1A2F212AAEA}" type="sibTrans" cxnId="{222988AF-B312-4D4C-868B-9EAFE0F12636}">
      <dgm:prSet/>
      <dgm:spPr/>
      <dgm:t>
        <a:bodyPr/>
        <a:lstStyle/>
        <a:p>
          <a:endParaRPr lang="en-US"/>
        </a:p>
      </dgm:t>
    </dgm:pt>
    <dgm:pt modelId="{171AAA93-04CB-41D1-8BD5-1468599EF4B2}">
      <dgm:prSet phldrT="[Text]"/>
      <dgm:spPr/>
      <dgm:t>
        <a:bodyPr/>
        <a:lstStyle/>
        <a:p>
          <a:r>
            <a:rPr lang="en-US" dirty="0" smtClean="0">
              <a:sym typeface="Wingdings"/>
            </a:rPr>
            <a:t>R</a:t>
          </a:r>
          <a:r>
            <a:rPr lang="en-US" baseline="0" dirty="0" smtClean="0"/>
            <a:t>equires effective communication with other professionals</a:t>
          </a:r>
          <a:endParaRPr lang="en-US" dirty="0"/>
        </a:p>
      </dgm:t>
    </dgm:pt>
    <dgm:pt modelId="{56B397E2-A44D-4837-BB55-45CDCA542652}" type="parTrans" cxnId="{DB29A8B8-2A70-4DE0-91FF-44580A169A60}">
      <dgm:prSet/>
      <dgm:spPr/>
      <dgm:t>
        <a:bodyPr/>
        <a:lstStyle/>
        <a:p>
          <a:endParaRPr lang="en-US"/>
        </a:p>
      </dgm:t>
    </dgm:pt>
    <dgm:pt modelId="{E3D51B5D-B6C7-4C70-94B0-3BD592B0ACDB}" type="sibTrans" cxnId="{DB29A8B8-2A70-4DE0-91FF-44580A169A60}">
      <dgm:prSet/>
      <dgm:spPr/>
      <dgm:t>
        <a:bodyPr/>
        <a:lstStyle/>
        <a:p>
          <a:endParaRPr lang="en-US"/>
        </a:p>
      </dgm:t>
    </dgm:pt>
    <dgm:pt modelId="{47EF8100-D468-48B5-AC07-931297EA7E6B}">
      <dgm:prSet phldrT="[Text]"/>
      <dgm:spPr/>
      <dgm:t>
        <a:bodyPr/>
        <a:lstStyle/>
        <a:p>
          <a:r>
            <a:rPr lang="en-US" dirty="0" smtClean="0">
              <a:sym typeface="Wingdings"/>
            </a:rPr>
            <a:t>R</a:t>
          </a:r>
          <a:r>
            <a:rPr lang="en-US" baseline="0" dirty="0" smtClean="0"/>
            <a:t>equires multi-cultural</a:t>
          </a:r>
          <a:r>
            <a:rPr lang="en-US" dirty="0" smtClean="0"/>
            <a:t> &amp; multi-generational </a:t>
          </a:r>
          <a:r>
            <a:rPr lang="en-US" baseline="0" dirty="0" smtClean="0"/>
            <a:t>knowledge and sensitivity </a:t>
          </a:r>
          <a:r>
            <a:rPr lang="en-US" dirty="0" smtClean="0"/>
            <a:t> </a:t>
          </a:r>
          <a:endParaRPr lang="en-US" dirty="0"/>
        </a:p>
      </dgm:t>
    </dgm:pt>
    <dgm:pt modelId="{46D5003B-4353-4316-9147-025A845695BF}" type="parTrans" cxnId="{C9B4845D-448A-4052-BD40-27D1B854EE55}">
      <dgm:prSet/>
      <dgm:spPr/>
      <dgm:t>
        <a:bodyPr/>
        <a:lstStyle/>
        <a:p>
          <a:endParaRPr lang="en-US"/>
        </a:p>
      </dgm:t>
    </dgm:pt>
    <dgm:pt modelId="{179BCB86-73D8-4D4A-9427-2930D40C2318}" type="sibTrans" cxnId="{C9B4845D-448A-4052-BD40-27D1B854EE55}">
      <dgm:prSet/>
      <dgm:spPr/>
      <dgm:t>
        <a:bodyPr/>
        <a:lstStyle/>
        <a:p>
          <a:endParaRPr lang="en-US"/>
        </a:p>
      </dgm:t>
    </dgm:pt>
    <dgm:pt modelId="{8FE9EEC5-9494-434B-8773-73D252E734B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Interdisciplinary</a:t>
          </a:r>
          <a:endParaRPr lang="en-US" dirty="0">
            <a:solidFill>
              <a:schemeClr val="tx1"/>
            </a:solidFill>
          </a:endParaRPr>
        </a:p>
      </dgm:t>
    </dgm:pt>
    <dgm:pt modelId="{10FEBF1D-9385-4E04-A373-32540A5ACA63}" type="parTrans" cxnId="{BEC1D0F8-5F10-4F46-B376-47D4D8A5AD25}">
      <dgm:prSet/>
      <dgm:spPr/>
      <dgm:t>
        <a:bodyPr/>
        <a:lstStyle/>
        <a:p>
          <a:endParaRPr lang="en-US"/>
        </a:p>
      </dgm:t>
    </dgm:pt>
    <dgm:pt modelId="{85959D2F-BAD9-4994-9F3E-2688EDC4C2F6}" type="sibTrans" cxnId="{BEC1D0F8-5F10-4F46-B376-47D4D8A5AD25}">
      <dgm:prSet/>
      <dgm:spPr/>
      <dgm:t>
        <a:bodyPr/>
        <a:lstStyle/>
        <a:p>
          <a:endParaRPr lang="en-US"/>
        </a:p>
      </dgm:t>
    </dgm:pt>
    <dgm:pt modelId="{34B49ECF-2963-43FF-99B7-218E0C8E7A4B}">
      <dgm:prSet phldrT="[Text]"/>
      <dgm:spPr/>
      <dgm:t>
        <a:bodyPr/>
        <a:lstStyle/>
        <a:p>
          <a:r>
            <a:rPr lang="en-US" baseline="0" dirty="0" smtClean="0"/>
            <a:t>Ability to be directive when needed</a:t>
          </a:r>
          <a:endParaRPr lang="en-US" dirty="0"/>
        </a:p>
      </dgm:t>
    </dgm:pt>
    <dgm:pt modelId="{2C489764-D833-4F11-AC80-AF771AEBE635}" type="parTrans" cxnId="{C4F4BB8D-5E43-4B40-BF41-9E443D98098D}">
      <dgm:prSet/>
      <dgm:spPr/>
    </dgm:pt>
    <dgm:pt modelId="{5B53AD24-4E93-490B-94D4-A036177DFF9C}" type="sibTrans" cxnId="{C4F4BB8D-5E43-4B40-BF41-9E443D98098D}">
      <dgm:prSet/>
      <dgm:spPr/>
    </dgm:pt>
    <dgm:pt modelId="{640870E6-70B9-4C60-B897-D8524F131C0B}">
      <dgm:prSet phldrT="[Text]"/>
      <dgm:spPr/>
      <dgm:t>
        <a:bodyPr/>
        <a:lstStyle/>
        <a:p>
          <a:r>
            <a:rPr lang="en-US" baseline="0" dirty="0" smtClean="0"/>
            <a:t>Calm/non-reactive</a:t>
          </a:r>
          <a:endParaRPr lang="en-US" dirty="0"/>
        </a:p>
      </dgm:t>
    </dgm:pt>
    <dgm:pt modelId="{F13FE0C4-5A5C-44A7-A0EA-4BFA905AEC87}" type="parTrans" cxnId="{D01743F1-936E-4633-AEFB-C56A87277591}">
      <dgm:prSet/>
      <dgm:spPr/>
    </dgm:pt>
    <dgm:pt modelId="{D78C6C0A-61E6-4DCB-87C8-0947EA01EFAA}" type="sibTrans" cxnId="{D01743F1-936E-4633-AEFB-C56A87277591}">
      <dgm:prSet/>
      <dgm:spPr/>
    </dgm:pt>
    <dgm:pt modelId="{F5D960C7-8817-46CE-B5FC-FFDC83A31E8A}">
      <dgm:prSet phldrT="[Text]"/>
      <dgm:spPr/>
      <dgm:t>
        <a:bodyPr/>
        <a:lstStyle/>
        <a:p>
          <a:r>
            <a:rPr lang="en-US" baseline="0" dirty="0" smtClean="0"/>
            <a:t>Strong professional boundaries</a:t>
          </a:r>
          <a:endParaRPr lang="en-US" dirty="0"/>
        </a:p>
      </dgm:t>
    </dgm:pt>
    <dgm:pt modelId="{AF0FD4E8-B81E-43A3-8BF6-7F6223DD8AE2}" type="parTrans" cxnId="{2799F450-96EA-4556-9AC6-B1EF1CE1A8C5}">
      <dgm:prSet/>
      <dgm:spPr/>
    </dgm:pt>
    <dgm:pt modelId="{A61E7062-4AC7-491E-AC35-2D0136B56BEF}" type="sibTrans" cxnId="{2799F450-96EA-4556-9AC6-B1EF1CE1A8C5}">
      <dgm:prSet/>
      <dgm:spPr/>
    </dgm:pt>
    <dgm:pt modelId="{5B3B6551-52A3-4499-8B00-9CCE00583C6A}">
      <dgm:prSet phldrT="[Text]"/>
      <dgm:spPr/>
      <dgm:t>
        <a:bodyPr/>
        <a:lstStyle/>
        <a:p>
          <a:r>
            <a:rPr lang="en-US" baseline="0" dirty="0" smtClean="0"/>
            <a:t>Resourcefulness and flexibility</a:t>
          </a:r>
          <a:endParaRPr lang="en-US" dirty="0"/>
        </a:p>
      </dgm:t>
    </dgm:pt>
    <dgm:pt modelId="{04F71118-C461-480E-9D78-B68B891A5D43}" type="parTrans" cxnId="{158587D9-7F0E-4ACA-9169-12614B36C2D5}">
      <dgm:prSet/>
      <dgm:spPr/>
    </dgm:pt>
    <dgm:pt modelId="{B4152E87-08EB-427C-B45C-2D31AA5BD6D4}" type="sibTrans" cxnId="{158587D9-7F0E-4ACA-9169-12614B36C2D5}">
      <dgm:prSet/>
      <dgm:spPr/>
    </dgm:pt>
    <dgm:pt modelId="{A9B5A410-6735-4A68-BF91-2369D7AF1AB7}">
      <dgm:prSet phldrT="[Text]"/>
      <dgm:spPr/>
      <dgm:t>
        <a:bodyPr/>
        <a:lstStyle/>
        <a:p>
          <a:r>
            <a:rPr lang="en-US" baseline="0" dirty="0" smtClean="0"/>
            <a:t>Ability to work in various settings </a:t>
          </a:r>
          <a:endParaRPr lang="en-US" dirty="0"/>
        </a:p>
      </dgm:t>
    </dgm:pt>
    <dgm:pt modelId="{1A89F876-EB52-4019-9AF1-D1420BC74A8C}" type="parTrans" cxnId="{E0C62879-0810-4F5C-B56E-C02A8F2B15C1}">
      <dgm:prSet/>
      <dgm:spPr/>
    </dgm:pt>
    <dgm:pt modelId="{74D3D481-9D70-48D4-B6E4-CF788DDCC53E}" type="sibTrans" cxnId="{E0C62879-0810-4F5C-B56E-C02A8F2B15C1}">
      <dgm:prSet/>
      <dgm:spPr/>
    </dgm:pt>
    <dgm:pt modelId="{46FA9BA4-D148-4547-90EE-6FF37E656A5A}">
      <dgm:prSet phldrT="[Text]"/>
      <dgm:spPr/>
      <dgm:t>
        <a:bodyPr/>
        <a:lstStyle/>
        <a:p>
          <a:r>
            <a:rPr lang="en-US" baseline="0" dirty="0" smtClean="0"/>
            <a:t>Respect autonomy and self-determination</a:t>
          </a:r>
          <a:endParaRPr lang="en-US" dirty="0"/>
        </a:p>
      </dgm:t>
    </dgm:pt>
    <dgm:pt modelId="{8162BA7F-814D-4A35-9CF1-22BF82CF8082}" type="parTrans" cxnId="{44457EA5-2047-4918-9FA8-7A2847090A4C}">
      <dgm:prSet/>
      <dgm:spPr/>
    </dgm:pt>
    <dgm:pt modelId="{F2CA29F5-0A80-4A87-AE0E-BBAB2939D6B0}" type="sibTrans" cxnId="{44457EA5-2047-4918-9FA8-7A2847090A4C}">
      <dgm:prSet/>
      <dgm:spPr/>
    </dgm:pt>
    <dgm:pt modelId="{90D8F8AA-8E31-4F3C-BB65-96BE5FE5525D}" type="pres">
      <dgm:prSet presAssocID="{64CA5036-BC0B-4CAB-956F-9FBAF4D0C1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1E261-BAD3-4FE2-AC16-E3970FE0BF62}" type="pres">
      <dgm:prSet presAssocID="{846FA89B-5715-4D9B-9613-726F0FD8C221}" presName="linNode" presStyleCnt="0"/>
      <dgm:spPr/>
    </dgm:pt>
    <dgm:pt modelId="{645B7AA3-368E-4DDC-8EEB-BCC4AB99AAA8}" type="pres">
      <dgm:prSet presAssocID="{846FA89B-5715-4D9B-9613-726F0FD8C22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4CF4B-AD95-4A05-BBBA-4D208B8FD263}" type="pres">
      <dgm:prSet presAssocID="{846FA89B-5715-4D9B-9613-726F0FD8C22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3D62C-938D-4166-9A2A-791D9D47EA57}" type="pres">
      <dgm:prSet presAssocID="{0EE4A2B4-8110-4198-A968-1E5892E76573}" presName="sp" presStyleCnt="0"/>
      <dgm:spPr/>
    </dgm:pt>
    <dgm:pt modelId="{44575EC9-432B-4A85-ACA6-4A4AADF341F1}" type="pres">
      <dgm:prSet presAssocID="{C5C348EA-7DB0-4C71-8893-DB24B59741EC}" presName="linNode" presStyleCnt="0"/>
      <dgm:spPr/>
    </dgm:pt>
    <dgm:pt modelId="{3692EDF3-64AF-4B70-A78F-0A50273FDF97}" type="pres">
      <dgm:prSet presAssocID="{C5C348EA-7DB0-4C71-8893-DB24B59741E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9B913-029A-44D4-9475-E1013AA13139}" type="pres">
      <dgm:prSet presAssocID="{C5C348EA-7DB0-4C71-8893-DB24B59741E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00F8E-D7C8-42EC-B9F7-6D958F7D9DCE}" type="pres">
      <dgm:prSet presAssocID="{FBDD6D07-33EB-4883-AA5B-B873EABF8B51}" presName="sp" presStyleCnt="0"/>
      <dgm:spPr/>
    </dgm:pt>
    <dgm:pt modelId="{744166AC-D33A-48EE-A5E9-C309398E2E32}" type="pres">
      <dgm:prSet presAssocID="{EC195734-9398-4DF9-88B2-9A36E61AC4A3}" presName="linNode" presStyleCnt="0"/>
      <dgm:spPr/>
    </dgm:pt>
    <dgm:pt modelId="{04E4D4D1-0D91-4D76-B7DC-D08A95C50E50}" type="pres">
      <dgm:prSet presAssocID="{EC195734-9398-4DF9-88B2-9A36E61AC4A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6D53C-4C35-4249-9415-5CCEBC6DD2D2}" type="pres">
      <dgm:prSet presAssocID="{EC195734-9398-4DF9-88B2-9A36E61AC4A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81FBC-5BB2-484A-A564-2EBC0BCCAB30}" type="pres">
      <dgm:prSet presAssocID="{1EBD72CA-05FB-416D-89C3-912D68B51E1E}" presName="sp" presStyleCnt="0"/>
      <dgm:spPr/>
    </dgm:pt>
    <dgm:pt modelId="{D3A5BBC2-C423-4F9C-99D5-1A0D49C785AC}" type="pres">
      <dgm:prSet presAssocID="{8FE9EEC5-9494-434B-8773-73D252E734B5}" presName="linNode" presStyleCnt="0"/>
      <dgm:spPr/>
    </dgm:pt>
    <dgm:pt modelId="{6E9722B7-70F7-4039-9C15-A099B738B1E7}" type="pres">
      <dgm:prSet presAssocID="{8FE9EEC5-9494-434B-8773-73D252E734B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77DEE-F0AF-4538-AA69-5E594B9B65F7}" type="pres">
      <dgm:prSet presAssocID="{8FE9EEC5-9494-434B-8773-73D252E734B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D9AF7-624E-4671-A96E-58BA8F5973D0}" type="pres">
      <dgm:prSet presAssocID="{85959D2F-BAD9-4994-9F3E-2688EDC4C2F6}" presName="sp" presStyleCnt="0"/>
      <dgm:spPr/>
    </dgm:pt>
    <dgm:pt modelId="{1FB5B159-BE6E-4234-8283-0C621DE7C8F8}" type="pres">
      <dgm:prSet presAssocID="{E4423FEA-2717-4637-9C10-08D8B942AB33}" presName="linNode" presStyleCnt="0"/>
      <dgm:spPr/>
    </dgm:pt>
    <dgm:pt modelId="{E617FBAD-F711-4AD4-A307-07737DFC2076}" type="pres">
      <dgm:prSet presAssocID="{E4423FEA-2717-4637-9C10-08D8B942AB33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237E2-15FA-400B-9E77-358C20B8E0F0}" type="pres">
      <dgm:prSet presAssocID="{E4423FEA-2717-4637-9C10-08D8B942AB33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BEAFA-EBD0-4963-A98C-39563F225843}" type="presOf" srcId="{C10321B1-8096-47A9-B4CA-695FF760A251}" destId="{A20237E2-15FA-400B-9E77-358C20B8E0F0}" srcOrd="0" destOrd="0" presId="urn:microsoft.com/office/officeart/2005/8/layout/vList5"/>
    <dgm:cxn modelId="{DD4F2147-868F-488E-97F5-0987D0227F76}" type="presOf" srcId="{46FA9BA4-D148-4547-90EE-6FF37E656A5A}" destId="{A20237E2-15FA-400B-9E77-358C20B8E0F0}" srcOrd="0" destOrd="1" presId="urn:microsoft.com/office/officeart/2005/8/layout/vList5"/>
    <dgm:cxn modelId="{38324A30-7610-41D2-A002-47E0839E4511}" type="presOf" srcId="{171AAA93-04CB-41D1-8BD5-1468599EF4B2}" destId="{0B077DEE-F0AF-4538-AA69-5E594B9B65F7}" srcOrd="0" destOrd="0" presId="urn:microsoft.com/office/officeart/2005/8/layout/vList5"/>
    <dgm:cxn modelId="{D01743F1-936E-4633-AEFB-C56A87277591}" srcId="{C5C348EA-7DB0-4C71-8893-DB24B59741EC}" destId="{640870E6-70B9-4C60-B897-D8524F131C0B}" srcOrd="1" destOrd="0" parTransId="{F13FE0C4-5A5C-44A7-A0EA-4BFA905AEC87}" sibTransId="{D78C6C0A-61E6-4DCB-87C8-0947EA01EFAA}"/>
    <dgm:cxn modelId="{DF5DC520-1795-4F37-ABC5-F1274A636911}" type="presOf" srcId="{640870E6-70B9-4C60-B897-D8524F131C0B}" destId="{CE09B913-029A-44D4-9475-E1013AA13139}" srcOrd="0" destOrd="1" presId="urn:microsoft.com/office/officeart/2005/8/layout/vList5"/>
    <dgm:cxn modelId="{49B76572-DC55-4988-9A42-4412DBF1A806}" type="presOf" srcId="{C5C348EA-7DB0-4C71-8893-DB24B59741EC}" destId="{3692EDF3-64AF-4B70-A78F-0A50273FDF97}" srcOrd="0" destOrd="0" presId="urn:microsoft.com/office/officeart/2005/8/layout/vList5"/>
    <dgm:cxn modelId="{DE354B67-F421-4B16-87C9-4F0DD3433680}" type="presOf" srcId="{F5D960C7-8817-46CE-B5FC-FFDC83A31E8A}" destId="{CE09B913-029A-44D4-9475-E1013AA13139}" srcOrd="0" destOrd="2" presId="urn:microsoft.com/office/officeart/2005/8/layout/vList5"/>
    <dgm:cxn modelId="{222988AF-B312-4D4C-868B-9EAFE0F12636}" srcId="{64CA5036-BC0B-4CAB-956F-9FBAF4D0C1E2}" destId="{E4423FEA-2717-4637-9C10-08D8B942AB33}" srcOrd="4" destOrd="0" parTransId="{23E25971-BBE0-45B2-9444-9502B8F4691C}" sibTransId="{CE3AF2D6-9839-4AFC-A695-E1A2F212AAEA}"/>
    <dgm:cxn modelId="{100035DF-3586-4D12-9A84-02D5F4485F91}" type="presOf" srcId="{228DA2B6-3182-4BF2-B3E4-044CA0A15220}" destId="{CE09B913-029A-44D4-9475-E1013AA13139}" srcOrd="0" destOrd="0" presId="urn:microsoft.com/office/officeart/2005/8/layout/vList5"/>
    <dgm:cxn modelId="{C4F4BB8D-5E43-4B40-BF41-9E443D98098D}" srcId="{846FA89B-5715-4D9B-9613-726F0FD8C221}" destId="{34B49ECF-2963-43FF-99B7-218E0C8E7A4B}" srcOrd="1" destOrd="0" parTransId="{2C489764-D833-4F11-AC80-AF771AEBE635}" sibTransId="{5B53AD24-4E93-490B-94D4-A036177DFF9C}"/>
    <dgm:cxn modelId="{233E132F-0861-4F4D-B902-87BFEF8A40CF}" type="presOf" srcId="{A9B5A410-6735-4A68-BF91-2369D7AF1AB7}" destId="{0B077DEE-F0AF-4538-AA69-5E594B9B65F7}" srcOrd="0" destOrd="1" presId="urn:microsoft.com/office/officeart/2005/8/layout/vList5"/>
    <dgm:cxn modelId="{4DA6273D-BE24-49F2-BE36-82F59A2FD584}" type="presOf" srcId="{E4423FEA-2717-4637-9C10-08D8B942AB33}" destId="{E617FBAD-F711-4AD4-A307-07737DFC2076}" srcOrd="0" destOrd="0" presId="urn:microsoft.com/office/officeart/2005/8/layout/vList5"/>
    <dgm:cxn modelId="{BF5C3FB4-A5A7-4854-9989-B353BD9757C4}" type="presOf" srcId="{EC195734-9398-4DF9-88B2-9A36E61AC4A3}" destId="{04E4D4D1-0D91-4D76-B7DC-D08A95C50E50}" srcOrd="0" destOrd="0" presId="urn:microsoft.com/office/officeart/2005/8/layout/vList5"/>
    <dgm:cxn modelId="{68CD9979-C176-41F4-87F2-42C166CEDEA0}" type="presOf" srcId="{34B49ECF-2963-43FF-99B7-218E0C8E7A4B}" destId="{5AA4CF4B-AD95-4A05-BBBA-4D208B8FD263}" srcOrd="0" destOrd="1" presId="urn:microsoft.com/office/officeart/2005/8/layout/vList5"/>
    <dgm:cxn modelId="{E769FB1C-3D9E-4301-9F79-BD2C3CCCAC79}" type="presOf" srcId="{64CA5036-BC0B-4CAB-956F-9FBAF4D0C1E2}" destId="{90D8F8AA-8E31-4F3C-BB65-96BE5FE5525D}" srcOrd="0" destOrd="0" presId="urn:microsoft.com/office/officeart/2005/8/layout/vList5"/>
    <dgm:cxn modelId="{505719DB-3385-49FC-AE03-BEC0D05DF58B}" srcId="{64CA5036-BC0B-4CAB-956F-9FBAF4D0C1E2}" destId="{C5C348EA-7DB0-4C71-8893-DB24B59741EC}" srcOrd="1" destOrd="0" parTransId="{01717979-1058-4487-9140-C18FADB277B5}" sibTransId="{FBDD6D07-33EB-4883-AA5B-B873EABF8B51}"/>
    <dgm:cxn modelId="{37EB9492-12BA-4BA7-AD78-D5EC69E6E7E0}" type="presOf" srcId="{846FA89B-5715-4D9B-9613-726F0FD8C221}" destId="{645B7AA3-368E-4DDC-8EEB-BCC4AB99AAA8}" srcOrd="0" destOrd="0" presId="urn:microsoft.com/office/officeart/2005/8/layout/vList5"/>
    <dgm:cxn modelId="{2799F450-96EA-4556-9AC6-B1EF1CE1A8C5}" srcId="{C5C348EA-7DB0-4C71-8893-DB24B59741EC}" destId="{F5D960C7-8817-46CE-B5FC-FFDC83A31E8A}" srcOrd="2" destOrd="0" parTransId="{AF0FD4E8-B81E-43A3-8BF6-7F6223DD8AE2}" sibTransId="{A61E7062-4AC7-491E-AC35-2D0136B56BEF}"/>
    <dgm:cxn modelId="{158587D9-7F0E-4ACA-9169-12614B36C2D5}" srcId="{EC195734-9398-4DF9-88B2-9A36E61AC4A3}" destId="{5B3B6551-52A3-4499-8B00-9CCE00583C6A}" srcOrd="1" destOrd="0" parTransId="{04F71118-C461-480E-9D78-B68B891A5D43}" sibTransId="{B4152E87-08EB-427C-B45C-2D31AA5BD6D4}"/>
    <dgm:cxn modelId="{D7E7C50C-97DA-4417-BED7-2720E18D793E}" srcId="{64CA5036-BC0B-4CAB-956F-9FBAF4D0C1E2}" destId="{846FA89B-5715-4D9B-9613-726F0FD8C221}" srcOrd="0" destOrd="0" parTransId="{BBC90B4B-5251-448B-B2C7-037E83B33893}" sibTransId="{0EE4A2B4-8110-4198-A968-1E5892E76573}"/>
    <dgm:cxn modelId="{44457EA5-2047-4918-9FA8-7A2847090A4C}" srcId="{E4423FEA-2717-4637-9C10-08D8B942AB33}" destId="{46FA9BA4-D148-4547-90EE-6FF37E656A5A}" srcOrd="1" destOrd="0" parTransId="{8162BA7F-814D-4A35-9CF1-22BF82CF8082}" sibTransId="{F2CA29F5-0A80-4A87-AE0E-BBAB2939D6B0}"/>
    <dgm:cxn modelId="{65F76699-F536-4B7D-8745-0B24BC3B8737}" srcId="{E4423FEA-2717-4637-9C10-08D8B942AB33}" destId="{C10321B1-8096-47A9-B4CA-695FF760A251}" srcOrd="0" destOrd="0" parTransId="{94173DD1-5614-4755-B362-B2F5E167E808}" sibTransId="{9785BD92-1DF0-49F8-AFD1-93A18141F5B2}"/>
    <dgm:cxn modelId="{D4939444-B431-4502-AD1F-603F93400CF1}" srcId="{846FA89B-5715-4D9B-9613-726F0FD8C221}" destId="{21E3A818-708F-4058-9ABC-3BB88813FBC0}" srcOrd="0" destOrd="0" parTransId="{3276C402-C2E7-4A06-9365-7A74E820A00C}" sibTransId="{B64CF875-FE17-4624-B203-ADBC884B1A56}"/>
    <dgm:cxn modelId="{0E2C43C7-C9B8-4DE5-8227-A4DE5751D824}" type="presOf" srcId="{8FE9EEC5-9494-434B-8773-73D252E734B5}" destId="{6E9722B7-70F7-4039-9C15-A099B738B1E7}" srcOrd="0" destOrd="0" presId="urn:microsoft.com/office/officeart/2005/8/layout/vList5"/>
    <dgm:cxn modelId="{61877B82-516C-4912-A5B2-6673F9601FC0}" type="presOf" srcId="{21E3A818-708F-4058-9ABC-3BB88813FBC0}" destId="{5AA4CF4B-AD95-4A05-BBBA-4D208B8FD263}" srcOrd="0" destOrd="0" presId="urn:microsoft.com/office/officeart/2005/8/layout/vList5"/>
    <dgm:cxn modelId="{3197779A-0C5F-404C-B33F-E554014BA8C6}" srcId="{C5C348EA-7DB0-4C71-8893-DB24B59741EC}" destId="{228DA2B6-3182-4BF2-B3E4-044CA0A15220}" srcOrd="0" destOrd="0" parTransId="{79E55CE2-90D0-4617-86D8-BA348A056055}" sibTransId="{594EFE73-B215-4FBD-A334-56E5CDE5CF59}"/>
    <dgm:cxn modelId="{15196983-E0AD-4308-A4B9-EC06C7EB3E8E}" srcId="{64CA5036-BC0B-4CAB-956F-9FBAF4D0C1E2}" destId="{EC195734-9398-4DF9-88B2-9A36E61AC4A3}" srcOrd="2" destOrd="0" parTransId="{D170A63D-7C08-4679-887B-C5B3A291A11B}" sibTransId="{1EBD72CA-05FB-416D-89C3-912D68B51E1E}"/>
    <dgm:cxn modelId="{830701FF-428E-41B0-9044-139386D0EB5F}" type="presOf" srcId="{47EF8100-D468-48B5-AC07-931297EA7E6B}" destId="{94C6D53C-4C35-4249-9415-5CCEBC6DD2D2}" srcOrd="0" destOrd="0" presId="urn:microsoft.com/office/officeart/2005/8/layout/vList5"/>
    <dgm:cxn modelId="{3EC28AB3-AE39-4258-9F65-E83CD5AAEAD0}" type="presOf" srcId="{5B3B6551-52A3-4499-8B00-9CCE00583C6A}" destId="{94C6D53C-4C35-4249-9415-5CCEBC6DD2D2}" srcOrd="0" destOrd="1" presId="urn:microsoft.com/office/officeart/2005/8/layout/vList5"/>
    <dgm:cxn modelId="{E0C62879-0810-4F5C-B56E-C02A8F2B15C1}" srcId="{8FE9EEC5-9494-434B-8773-73D252E734B5}" destId="{A9B5A410-6735-4A68-BF91-2369D7AF1AB7}" srcOrd="1" destOrd="0" parTransId="{1A89F876-EB52-4019-9AF1-D1420BC74A8C}" sibTransId="{74D3D481-9D70-48D4-B6E4-CF788DDCC53E}"/>
    <dgm:cxn modelId="{BEC1D0F8-5F10-4F46-B376-47D4D8A5AD25}" srcId="{64CA5036-BC0B-4CAB-956F-9FBAF4D0C1E2}" destId="{8FE9EEC5-9494-434B-8773-73D252E734B5}" srcOrd="3" destOrd="0" parTransId="{10FEBF1D-9385-4E04-A373-32540A5ACA63}" sibTransId="{85959D2F-BAD9-4994-9F3E-2688EDC4C2F6}"/>
    <dgm:cxn modelId="{C9B4845D-448A-4052-BD40-27D1B854EE55}" srcId="{EC195734-9398-4DF9-88B2-9A36E61AC4A3}" destId="{47EF8100-D468-48B5-AC07-931297EA7E6B}" srcOrd="0" destOrd="0" parTransId="{46D5003B-4353-4316-9147-025A845695BF}" sibTransId="{179BCB86-73D8-4D4A-9427-2930D40C2318}"/>
    <dgm:cxn modelId="{DB29A8B8-2A70-4DE0-91FF-44580A169A60}" srcId="{8FE9EEC5-9494-434B-8773-73D252E734B5}" destId="{171AAA93-04CB-41D1-8BD5-1468599EF4B2}" srcOrd="0" destOrd="0" parTransId="{56B397E2-A44D-4837-BB55-45CDCA542652}" sibTransId="{E3D51B5D-B6C7-4C70-94B0-3BD592B0ACDB}"/>
    <dgm:cxn modelId="{17A25F89-090D-4AE3-ACB5-10AFFE694E7E}" type="presParOf" srcId="{90D8F8AA-8E31-4F3C-BB65-96BE5FE5525D}" destId="{EBE1E261-BAD3-4FE2-AC16-E3970FE0BF62}" srcOrd="0" destOrd="0" presId="urn:microsoft.com/office/officeart/2005/8/layout/vList5"/>
    <dgm:cxn modelId="{111DC25C-28B6-4A94-9FBD-1E67E1521035}" type="presParOf" srcId="{EBE1E261-BAD3-4FE2-AC16-E3970FE0BF62}" destId="{645B7AA3-368E-4DDC-8EEB-BCC4AB99AAA8}" srcOrd="0" destOrd="0" presId="urn:microsoft.com/office/officeart/2005/8/layout/vList5"/>
    <dgm:cxn modelId="{2E4344C2-3355-4086-955E-185AF2A372F2}" type="presParOf" srcId="{EBE1E261-BAD3-4FE2-AC16-E3970FE0BF62}" destId="{5AA4CF4B-AD95-4A05-BBBA-4D208B8FD263}" srcOrd="1" destOrd="0" presId="urn:microsoft.com/office/officeart/2005/8/layout/vList5"/>
    <dgm:cxn modelId="{D5119195-401D-44A1-B9A4-72CB963FBE2E}" type="presParOf" srcId="{90D8F8AA-8E31-4F3C-BB65-96BE5FE5525D}" destId="{4473D62C-938D-4166-9A2A-791D9D47EA57}" srcOrd="1" destOrd="0" presId="urn:microsoft.com/office/officeart/2005/8/layout/vList5"/>
    <dgm:cxn modelId="{832140F4-7FC3-4028-8024-A144B7CA5EFD}" type="presParOf" srcId="{90D8F8AA-8E31-4F3C-BB65-96BE5FE5525D}" destId="{44575EC9-432B-4A85-ACA6-4A4AADF341F1}" srcOrd="2" destOrd="0" presId="urn:microsoft.com/office/officeart/2005/8/layout/vList5"/>
    <dgm:cxn modelId="{64C9C46F-277C-4358-A327-5927EBA386F0}" type="presParOf" srcId="{44575EC9-432B-4A85-ACA6-4A4AADF341F1}" destId="{3692EDF3-64AF-4B70-A78F-0A50273FDF97}" srcOrd="0" destOrd="0" presId="urn:microsoft.com/office/officeart/2005/8/layout/vList5"/>
    <dgm:cxn modelId="{D463AB6A-ED70-4FA2-936E-51958AD48E43}" type="presParOf" srcId="{44575EC9-432B-4A85-ACA6-4A4AADF341F1}" destId="{CE09B913-029A-44D4-9475-E1013AA13139}" srcOrd="1" destOrd="0" presId="urn:microsoft.com/office/officeart/2005/8/layout/vList5"/>
    <dgm:cxn modelId="{E994D22E-31EF-47E6-A901-A22E522E8E03}" type="presParOf" srcId="{90D8F8AA-8E31-4F3C-BB65-96BE5FE5525D}" destId="{C3C00F8E-D7C8-42EC-B9F7-6D958F7D9DCE}" srcOrd="3" destOrd="0" presId="urn:microsoft.com/office/officeart/2005/8/layout/vList5"/>
    <dgm:cxn modelId="{E08BF5DA-5893-4A53-A7BD-4A59D9B2C3F4}" type="presParOf" srcId="{90D8F8AA-8E31-4F3C-BB65-96BE5FE5525D}" destId="{744166AC-D33A-48EE-A5E9-C309398E2E32}" srcOrd="4" destOrd="0" presId="urn:microsoft.com/office/officeart/2005/8/layout/vList5"/>
    <dgm:cxn modelId="{8800753E-C4DA-4244-8FB0-AB2379EFEF9E}" type="presParOf" srcId="{744166AC-D33A-48EE-A5E9-C309398E2E32}" destId="{04E4D4D1-0D91-4D76-B7DC-D08A95C50E50}" srcOrd="0" destOrd="0" presId="urn:microsoft.com/office/officeart/2005/8/layout/vList5"/>
    <dgm:cxn modelId="{03ED3A5C-77ED-4F49-B496-079A20F0F4CF}" type="presParOf" srcId="{744166AC-D33A-48EE-A5E9-C309398E2E32}" destId="{94C6D53C-4C35-4249-9415-5CCEBC6DD2D2}" srcOrd="1" destOrd="0" presId="urn:microsoft.com/office/officeart/2005/8/layout/vList5"/>
    <dgm:cxn modelId="{F556D30A-8833-4D96-BBC7-4E484670E3A1}" type="presParOf" srcId="{90D8F8AA-8E31-4F3C-BB65-96BE5FE5525D}" destId="{26E81FBC-5BB2-484A-A564-2EBC0BCCAB30}" srcOrd="5" destOrd="0" presId="urn:microsoft.com/office/officeart/2005/8/layout/vList5"/>
    <dgm:cxn modelId="{EE231AC9-B974-4ED1-8FE3-C6D6C634452D}" type="presParOf" srcId="{90D8F8AA-8E31-4F3C-BB65-96BE5FE5525D}" destId="{D3A5BBC2-C423-4F9C-99D5-1A0D49C785AC}" srcOrd="6" destOrd="0" presId="urn:microsoft.com/office/officeart/2005/8/layout/vList5"/>
    <dgm:cxn modelId="{9B5E7BDC-C78A-493D-A669-9DBFED60E1E6}" type="presParOf" srcId="{D3A5BBC2-C423-4F9C-99D5-1A0D49C785AC}" destId="{6E9722B7-70F7-4039-9C15-A099B738B1E7}" srcOrd="0" destOrd="0" presId="urn:microsoft.com/office/officeart/2005/8/layout/vList5"/>
    <dgm:cxn modelId="{5D1A2795-461E-4455-9C0D-F411CFC931B6}" type="presParOf" srcId="{D3A5BBC2-C423-4F9C-99D5-1A0D49C785AC}" destId="{0B077DEE-F0AF-4538-AA69-5E594B9B65F7}" srcOrd="1" destOrd="0" presId="urn:microsoft.com/office/officeart/2005/8/layout/vList5"/>
    <dgm:cxn modelId="{2D66DC2B-4126-498D-8CC8-409C6BF2080E}" type="presParOf" srcId="{90D8F8AA-8E31-4F3C-BB65-96BE5FE5525D}" destId="{54DD9AF7-624E-4671-A96E-58BA8F5973D0}" srcOrd="7" destOrd="0" presId="urn:microsoft.com/office/officeart/2005/8/layout/vList5"/>
    <dgm:cxn modelId="{82D72530-B954-43A2-8022-DE75508F9439}" type="presParOf" srcId="{90D8F8AA-8E31-4F3C-BB65-96BE5FE5525D}" destId="{1FB5B159-BE6E-4234-8283-0C621DE7C8F8}" srcOrd="8" destOrd="0" presId="urn:microsoft.com/office/officeart/2005/8/layout/vList5"/>
    <dgm:cxn modelId="{F7932A90-1737-4795-A496-C843828337F3}" type="presParOf" srcId="{1FB5B159-BE6E-4234-8283-0C621DE7C8F8}" destId="{E617FBAD-F711-4AD4-A307-07737DFC2076}" srcOrd="0" destOrd="0" presId="urn:microsoft.com/office/officeart/2005/8/layout/vList5"/>
    <dgm:cxn modelId="{5C61B979-A940-4F4D-9484-D7D2CA60525D}" type="presParOf" srcId="{1FB5B159-BE6E-4234-8283-0C621DE7C8F8}" destId="{A20237E2-15FA-400B-9E77-358C20B8E0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645AB6-954E-48B3-8307-416C15EFEBF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6D650B-571F-436B-880F-6DD2A10F524E}">
      <dgm:prSet phldrT="[Text]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Positives:</a:t>
          </a:r>
        </a:p>
        <a:p>
          <a:r>
            <a:rPr lang="en-US" dirty="0" smtClean="0">
              <a:solidFill>
                <a:schemeClr val="tx1"/>
              </a:solidFill>
            </a:rPr>
            <a:t>Credibility/respect</a:t>
          </a:r>
        </a:p>
        <a:p>
          <a:r>
            <a:rPr lang="en-US" dirty="0" smtClean="0">
              <a:solidFill>
                <a:schemeClr val="tx1"/>
              </a:solidFill>
            </a:rPr>
            <a:t>Technical knowledge of the job</a:t>
          </a:r>
        </a:p>
        <a:p>
          <a:r>
            <a:rPr lang="en-US" dirty="0" smtClean="0">
              <a:solidFill>
                <a:schemeClr val="tx1"/>
              </a:solidFill>
            </a:rPr>
            <a:t>Knowledge of personalities/styles in the unit</a:t>
          </a:r>
          <a:endParaRPr lang="en-US" dirty="0">
            <a:solidFill>
              <a:schemeClr val="tx1"/>
            </a:solidFill>
          </a:endParaRPr>
        </a:p>
      </dgm:t>
    </dgm:pt>
    <dgm:pt modelId="{2EC7734B-071E-4C30-86AD-EB6F282756C5}" type="parTrans" cxnId="{A565AF1D-2601-41C8-8AB1-2491C442E338}">
      <dgm:prSet/>
      <dgm:spPr/>
      <dgm:t>
        <a:bodyPr/>
        <a:lstStyle/>
        <a:p>
          <a:endParaRPr lang="en-US"/>
        </a:p>
      </dgm:t>
    </dgm:pt>
    <dgm:pt modelId="{241A72C4-C19C-4010-89B2-17A26B76FC02}" type="sibTrans" cxnId="{A565AF1D-2601-41C8-8AB1-2491C442E338}">
      <dgm:prSet/>
      <dgm:spPr/>
      <dgm:t>
        <a:bodyPr/>
        <a:lstStyle/>
        <a:p>
          <a:endParaRPr lang="en-US"/>
        </a:p>
      </dgm:t>
    </dgm:pt>
    <dgm:pt modelId="{26D64B9B-66F2-4DB7-912F-365C7F13BDFC}">
      <dgm:prSet phldrT="[Text]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Challenges:</a:t>
          </a:r>
        </a:p>
        <a:p>
          <a:r>
            <a:rPr lang="en-US" dirty="0" smtClean="0">
              <a:solidFill>
                <a:schemeClr val="tx1"/>
              </a:solidFill>
            </a:rPr>
            <a:t>Reorientation of relationships</a:t>
          </a:r>
        </a:p>
        <a:p>
          <a:r>
            <a:rPr lang="en-US" dirty="0" smtClean="0">
              <a:solidFill>
                <a:schemeClr val="tx1"/>
              </a:solidFill>
            </a:rPr>
            <a:t>Shift in professional identity</a:t>
          </a:r>
        </a:p>
        <a:p>
          <a:r>
            <a:rPr lang="en-US" dirty="0" smtClean="0">
              <a:solidFill>
                <a:schemeClr val="tx1"/>
              </a:solidFill>
            </a:rPr>
            <a:t>Need to repair damaged relationships</a:t>
          </a:r>
        </a:p>
        <a:p>
          <a:r>
            <a:rPr lang="en-US" dirty="0" smtClean="0">
              <a:solidFill>
                <a:schemeClr val="tx1"/>
              </a:solidFill>
            </a:rPr>
            <a:t>Different expectations from staff/management</a:t>
          </a:r>
          <a:endParaRPr lang="en-US" dirty="0">
            <a:solidFill>
              <a:schemeClr val="tx1"/>
            </a:solidFill>
          </a:endParaRPr>
        </a:p>
      </dgm:t>
    </dgm:pt>
    <dgm:pt modelId="{83C06693-A1FC-4B55-8F7F-BE319B5DE2F1}" type="parTrans" cxnId="{1516DD55-3736-4FBF-B8A1-608AD32AED4C}">
      <dgm:prSet/>
      <dgm:spPr/>
      <dgm:t>
        <a:bodyPr/>
        <a:lstStyle/>
        <a:p>
          <a:endParaRPr lang="en-US"/>
        </a:p>
      </dgm:t>
    </dgm:pt>
    <dgm:pt modelId="{2236A9BF-F616-4E2A-A962-6F825B355CFD}" type="sibTrans" cxnId="{1516DD55-3736-4FBF-B8A1-608AD32AED4C}">
      <dgm:prSet/>
      <dgm:spPr/>
      <dgm:t>
        <a:bodyPr/>
        <a:lstStyle/>
        <a:p>
          <a:endParaRPr lang="en-US"/>
        </a:p>
      </dgm:t>
    </dgm:pt>
    <dgm:pt modelId="{484FCA7A-DEE5-4C75-8FBB-F9E11CAC4654}">
      <dgm:prSet phldrT="[Text]"/>
      <dgm:spPr>
        <a:solidFill>
          <a:schemeClr val="accent3">
            <a:alpha val="50000"/>
          </a:schemeClr>
        </a:solidFill>
      </dgm:spPr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</a:rPr>
            <a:t>Acknowledge how your relationship will change. </a:t>
          </a:r>
        </a:p>
        <a:p>
          <a:pPr algn="ctr"/>
          <a:r>
            <a:rPr lang="en-US" b="1" dirty="0" smtClean="0">
              <a:solidFill>
                <a:schemeClr val="tx1"/>
              </a:solidFill>
            </a:rPr>
            <a:t>Acknowledge  feelings of discomfort in the role changes. </a:t>
          </a:r>
        </a:p>
        <a:p>
          <a:pPr algn="ctr"/>
          <a:r>
            <a:rPr lang="en-US" b="1" dirty="0" smtClean="0">
              <a:solidFill>
                <a:schemeClr val="tx1"/>
              </a:solidFill>
            </a:rPr>
            <a:t>Request feedback on how you can best support the workers.</a:t>
          </a:r>
        </a:p>
        <a:p>
          <a:pPr algn="ctr"/>
          <a:r>
            <a:rPr lang="en-US" b="1" dirty="0" smtClean="0">
              <a:solidFill>
                <a:schemeClr val="tx1"/>
              </a:solidFill>
            </a:rPr>
            <a:t>Redefine working relationships - other units/agencies; workers.</a:t>
          </a:r>
        </a:p>
        <a:p>
          <a:pPr algn="ctr"/>
          <a:r>
            <a:rPr lang="en-US" b="1" dirty="0" smtClean="0">
              <a:solidFill>
                <a:schemeClr val="tx1"/>
              </a:solidFill>
            </a:rPr>
            <a:t>Make home visits with all your workers.</a:t>
          </a:r>
          <a:endParaRPr lang="en-US" b="1" dirty="0">
            <a:solidFill>
              <a:schemeClr val="tx1"/>
            </a:solidFill>
          </a:endParaRPr>
        </a:p>
      </dgm:t>
    </dgm:pt>
    <dgm:pt modelId="{CFEA5F3C-6430-4D31-9B07-54069C99D946}" type="parTrans" cxnId="{8390EFF8-DF17-4F24-8DAD-73004CF834DB}">
      <dgm:prSet/>
      <dgm:spPr/>
      <dgm:t>
        <a:bodyPr/>
        <a:lstStyle/>
        <a:p>
          <a:endParaRPr lang="en-US"/>
        </a:p>
      </dgm:t>
    </dgm:pt>
    <dgm:pt modelId="{B91891BF-2E9D-4480-B626-E0A2B53848D1}" type="sibTrans" cxnId="{8390EFF8-DF17-4F24-8DAD-73004CF834DB}">
      <dgm:prSet/>
      <dgm:spPr/>
      <dgm:t>
        <a:bodyPr/>
        <a:lstStyle/>
        <a:p>
          <a:endParaRPr lang="en-US"/>
        </a:p>
      </dgm:t>
    </dgm:pt>
    <dgm:pt modelId="{9A282276-9C7D-4CDA-97F2-0F4D31D9227C}" type="pres">
      <dgm:prSet presAssocID="{7E645AB6-954E-48B3-8307-416C15EFEB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4B5CCA-05E3-42E0-A348-B9D7E2EC02C7}" type="pres">
      <dgm:prSet presAssocID="{D46D650B-571F-436B-880F-6DD2A10F52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A963F-2A6B-4F32-83A5-1BA85A910EB0}" type="pres">
      <dgm:prSet presAssocID="{241A72C4-C19C-4010-89B2-17A26B76FC02}" presName="sibTrans" presStyleCnt="0"/>
      <dgm:spPr/>
    </dgm:pt>
    <dgm:pt modelId="{B975E4F4-A022-47E9-A21B-E4AE418ED69D}" type="pres">
      <dgm:prSet presAssocID="{26D64B9B-66F2-4DB7-912F-365C7F13BD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2A8DE-8529-46A1-A478-55C40A14B460}" type="pres">
      <dgm:prSet presAssocID="{2236A9BF-F616-4E2A-A962-6F825B355CFD}" presName="sibTrans" presStyleCnt="0"/>
      <dgm:spPr/>
    </dgm:pt>
    <dgm:pt modelId="{22C78C58-4E10-489F-8FCB-54687B7E0163}" type="pres">
      <dgm:prSet presAssocID="{484FCA7A-DEE5-4C75-8FBB-F9E11CAC4654}" presName="node" presStyleLbl="node1" presStyleIdx="2" presStyleCnt="3" custScaleX="1934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390EFF8-DF17-4F24-8DAD-73004CF834DB}" srcId="{7E645AB6-954E-48B3-8307-416C15EFEBF4}" destId="{484FCA7A-DEE5-4C75-8FBB-F9E11CAC4654}" srcOrd="2" destOrd="0" parTransId="{CFEA5F3C-6430-4D31-9B07-54069C99D946}" sibTransId="{B91891BF-2E9D-4480-B626-E0A2B53848D1}"/>
    <dgm:cxn modelId="{DB39DBEA-A3FE-43E6-B631-B086D9354EC4}" type="presOf" srcId="{26D64B9B-66F2-4DB7-912F-365C7F13BDFC}" destId="{B975E4F4-A022-47E9-A21B-E4AE418ED69D}" srcOrd="0" destOrd="0" presId="urn:microsoft.com/office/officeart/2005/8/layout/default#1"/>
    <dgm:cxn modelId="{AABBED39-E0D3-4337-B91E-EA8E2D906857}" type="presOf" srcId="{7E645AB6-954E-48B3-8307-416C15EFEBF4}" destId="{9A282276-9C7D-4CDA-97F2-0F4D31D9227C}" srcOrd="0" destOrd="0" presId="urn:microsoft.com/office/officeart/2005/8/layout/default#1"/>
    <dgm:cxn modelId="{EACBB831-4A6C-4FF0-9BCB-70B95078EC22}" type="presOf" srcId="{484FCA7A-DEE5-4C75-8FBB-F9E11CAC4654}" destId="{22C78C58-4E10-489F-8FCB-54687B7E0163}" srcOrd="0" destOrd="0" presId="urn:microsoft.com/office/officeart/2005/8/layout/default#1"/>
    <dgm:cxn modelId="{A565AF1D-2601-41C8-8AB1-2491C442E338}" srcId="{7E645AB6-954E-48B3-8307-416C15EFEBF4}" destId="{D46D650B-571F-436B-880F-6DD2A10F524E}" srcOrd="0" destOrd="0" parTransId="{2EC7734B-071E-4C30-86AD-EB6F282756C5}" sibTransId="{241A72C4-C19C-4010-89B2-17A26B76FC02}"/>
    <dgm:cxn modelId="{C260CC7D-8037-48F7-8D98-62BA9E806D14}" type="presOf" srcId="{D46D650B-571F-436B-880F-6DD2A10F524E}" destId="{604B5CCA-05E3-42E0-A348-B9D7E2EC02C7}" srcOrd="0" destOrd="0" presId="urn:microsoft.com/office/officeart/2005/8/layout/default#1"/>
    <dgm:cxn modelId="{1516DD55-3736-4FBF-B8A1-608AD32AED4C}" srcId="{7E645AB6-954E-48B3-8307-416C15EFEBF4}" destId="{26D64B9B-66F2-4DB7-912F-365C7F13BDFC}" srcOrd="1" destOrd="0" parTransId="{83C06693-A1FC-4B55-8F7F-BE319B5DE2F1}" sibTransId="{2236A9BF-F616-4E2A-A962-6F825B355CFD}"/>
    <dgm:cxn modelId="{397CB3B0-D1B4-4221-994B-A8480F970647}" type="presParOf" srcId="{9A282276-9C7D-4CDA-97F2-0F4D31D9227C}" destId="{604B5CCA-05E3-42E0-A348-B9D7E2EC02C7}" srcOrd="0" destOrd="0" presId="urn:microsoft.com/office/officeart/2005/8/layout/default#1"/>
    <dgm:cxn modelId="{FA47C2F3-7F2B-4BFD-94BD-BC8C1993449C}" type="presParOf" srcId="{9A282276-9C7D-4CDA-97F2-0F4D31D9227C}" destId="{B99A963F-2A6B-4F32-83A5-1BA85A910EB0}" srcOrd="1" destOrd="0" presId="urn:microsoft.com/office/officeart/2005/8/layout/default#1"/>
    <dgm:cxn modelId="{0402CD4A-3397-4054-B160-F735D80EDE33}" type="presParOf" srcId="{9A282276-9C7D-4CDA-97F2-0F4D31D9227C}" destId="{B975E4F4-A022-47E9-A21B-E4AE418ED69D}" srcOrd="2" destOrd="0" presId="urn:microsoft.com/office/officeart/2005/8/layout/default#1"/>
    <dgm:cxn modelId="{726DFB0F-3A56-4D5A-AE7F-005DE6BEB360}" type="presParOf" srcId="{9A282276-9C7D-4CDA-97F2-0F4D31D9227C}" destId="{9932A8DE-8529-46A1-A478-55C40A14B460}" srcOrd="3" destOrd="0" presId="urn:microsoft.com/office/officeart/2005/8/layout/default#1"/>
    <dgm:cxn modelId="{52294902-004C-43C5-8827-A0F2EF445206}" type="presParOf" srcId="{9A282276-9C7D-4CDA-97F2-0F4D31D9227C}" destId="{22C78C58-4E10-489F-8FCB-54687B7E0163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45AB6-954E-48B3-8307-416C15EFEBF4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6D650B-571F-436B-880F-6DD2A10F524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Positives:</a:t>
          </a:r>
        </a:p>
        <a:p>
          <a:r>
            <a:rPr lang="en-US" sz="1800" dirty="0" smtClean="0">
              <a:solidFill>
                <a:schemeClr val="tx1"/>
              </a:solidFill>
            </a:rPr>
            <a:t>Fresh start – no preconceived expectations</a:t>
          </a:r>
        </a:p>
        <a:p>
          <a:r>
            <a:rPr lang="en-US" sz="1800" dirty="0" smtClean="0">
              <a:solidFill>
                <a:schemeClr val="tx1"/>
              </a:solidFill>
            </a:rPr>
            <a:t>Offer educational insight/different perspective</a:t>
          </a:r>
          <a:endParaRPr lang="en-US" sz="1800" dirty="0">
            <a:solidFill>
              <a:schemeClr val="tx1"/>
            </a:solidFill>
          </a:endParaRPr>
        </a:p>
      </dgm:t>
    </dgm:pt>
    <dgm:pt modelId="{2EC7734B-071E-4C30-86AD-EB6F282756C5}" type="parTrans" cxnId="{A565AF1D-2601-41C8-8AB1-2491C442E338}">
      <dgm:prSet/>
      <dgm:spPr/>
      <dgm:t>
        <a:bodyPr/>
        <a:lstStyle/>
        <a:p>
          <a:endParaRPr lang="en-US"/>
        </a:p>
      </dgm:t>
    </dgm:pt>
    <dgm:pt modelId="{241A72C4-C19C-4010-89B2-17A26B76FC02}" type="sibTrans" cxnId="{A565AF1D-2601-41C8-8AB1-2491C442E338}">
      <dgm:prSet/>
      <dgm:spPr/>
      <dgm:t>
        <a:bodyPr/>
        <a:lstStyle/>
        <a:p>
          <a:endParaRPr lang="en-US"/>
        </a:p>
      </dgm:t>
    </dgm:pt>
    <dgm:pt modelId="{26D64B9B-66F2-4DB7-912F-365C7F13BDF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Challenges: </a:t>
          </a:r>
        </a:p>
        <a:p>
          <a:r>
            <a:rPr lang="en-US" sz="1800" dirty="0" smtClean="0">
              <a:solidFill>
                <a:schemeClr val="tx1"/>
              </a:solidFill>
            </a:rPr>
            <a:t>Steeper learning curve-technical &amp; cultural</a:t>
          </a:r>
        </a:p>
        <a:p>
          <a:r>
            <a:rPr lang="en-US" sz="1800" dirty="0" smtClean="0">
              <a:solidFill>
                <a:schemeClr val="tx1"/>
              </a:solidFill>
            </a:rPr>
            <a:t>Shift in professional identity</a:t>
          </a:r>
        </a:p>
        <a:p>
          <a:r>
            <a:rPr lang="en-US" sz="1800" dirty="0" smtClean="0">
              <a:solidFill>
                <a:schemeClr val="tx1"/>
              </a:solidFill>
            </a:rPr>
            <a:t>Establish working relationships/credibility</a:t>
          </a:r>
          <a:endParaRPr lang="en-US" sz="1800" dirty="0">
            <a:solidFill>
              <a:schemeClr val="tx1"/>
            </a:solidFill>
          </a:endParaRPr>
        </a:p>
      </dgm:t>
    </dgm:pt>
    <dgm:pt modelId="{83C06693-A1FC-4B55-8F7F-BE319B5DE2F1}" type="parTrans" cxnId="{1516DD55-3736-4FBF-B8A1-608AD32AED4C}">
      <dgm:prSet/>
      <dgm:spPr/>
      <dgm:t>
        <a:bodyPr/>
        <a:lstStyle/>
        <a:p>
          <a:endParaRPr lang="en-US"/>
        </a:p>
      </dgm:t>
    </dgm:pt>
    <dgm:pt modelId="{2236A9BF-F616-4E2A-A962-6F825B355CFD}" type="sibTrans" cxnId="{1516DD55-3736-4FBF-B8A1-608AD32AED4C}">
      <dgm:prSet/>
      <dgm:spPr/>
      <dgm:t>
        <a:bodyPr/>
        <a:lstStyle/>
        <a:p>
          <a:endParaRPr lang="en-US"/>
        </a:p>
      </dgm:t>
    </dgm:pt>
    <dgm:pt modelId="{484FCA7A-DEE5-4C75-8FBB-F9E11CAC4654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pPr algn="ctr"/>
          <a:r>
            <a:rPr lang="en-US" sz="1800" b="1" dirty="0" smtClean="0">
              <a:solidFill>
                <a:schemeClr val="tx1"/>
              </a:solidFill>
            </a:rPr>
            <a:t>Acknowledge that you are learning a new job and a new culture-</a:t>
          </a:r>
          <a:br>
            <a:rPr lang="en-US" sz="1800" b="1" dirty="0" smtClean="0">
              <a:solidFill>
                <a:schemeClr val="tx1"/>
              </a:solidFill>
            </a:rPr>
          </a:br>
          <a:r>
            <a:rPr lang="en-US" sz="1800" b="1" dirty="0" smtClean="0">
              <a:solidFill>
                <a:schemeClr val="tx1"/>
              </a:solidFill>
            </a:rPr>
            <a:t>ask for help</a:t>
          </a:r>
        </a:p>
        <a:p>
          <a:pPr algn="ctr"/>
          <a:r>
            <a:rPr lang="en-US" sz="1800" b="1" dirty="0" smtClean="0">
              <a:solidFill>
                <a:schemeClr val="tx1"/>
              </a:solidFill>
            </a:rPr>
            <a:t>Learn about the regulations/mandates and resources involved in </a:t>
          </a:r>
          <a:br>
            <a:rPr lang="en-US" sz="1800" b="1" dirty="0" smtClean="0">
              <a:solidFill>
                <a:schemeClr val="tx1"/>
              </a:solidFill>
            </a:rPr>
          </a:br>
          <a:r>
            <a:rPr lang="en-US" sz="1800" b="1" dirty="0" smtClean="0">
              <a:solidFill>
                <a:schemeClr val="tx1"/>
              </a:solidFill>
            </a:rPr>
            <a:t>APS work</a:t>
          </a:r>
        </a:p>
        <a:p>
          <a:pPr algn="ctr"/>
          <a:r>
            <a:rPr lang="en-US" sz="1800" b="1" dirty="0" smtClean="0">
              <a:solidFill>
                <a:schemeClr val="tx1"/>
              </a:solidFill>
            </a:rPr>
            <a:t>Make home visits with </a:t>
          </a:r>
          <a:r>
            <a:rPr lang="en-US" sz="1800" b="1" u="sng" dirty="0" smtClean="0">
              <a:solidFill>
                <a:schemeClr val="tx1"/>
              </a:solidFill>
            </a:rPr>
            <a:t>all</a:t>
          </a:r>
          <a:r>
            <a:rPr lang="en-US" sz="1800" b="1" dirty="0" smtClean="0">
              <a:solidFill>
                <a:schemeClr val="tx1"/>
              </a:solidFill>
            </a:rPr>
            <a:t> your workers</a:t>
          </a:r>
        </a:p>
        <a:p>
          <a:pPr algn="ctr"/>
          <a:r>
            <a:rPr lang="en-US" sz="1800" b="1" dirty="0" smtClean="0">
              <a:solidFill>
                <a:schemeClr val="tx1"/>
              </a:solidFill>
            </a:rPr>
            <a:t>Avoid frequent references to your past work culture</a:t>
          </a:r>
          <a:endParaRPr lang="en-US" sz="1800" b="1" dirty="0">
            <a:solidFill>
              <a:schemeClr val="tx1"/>
            </a:solidFill>
          </a:endParaRPr>
        </a:p>
      </dgm:t>
    </dgm:pt>
    <dgm:pt modelId="{CFEA5F3C-6430-4D31-9B07-54069C99D946}" type="parTrans" cxnId="{8390EFF8-DF17-4F24-8DAD-73004CF834DB}">
      <dgm:prSet/>
      <dgm:spPr/>
      <dgm:t>
        <a:bodyPr/>
        <a:lstStyle/>
        <a:p>
          <a:endParaRPr lang="en-US"/>
        </a:p>
      </dgm:t>
    </dgm:pt>
    <dgm:pt modelId="{B91891BF-2E9D-4480-B626-E0A2B53848D1}" type="sibTrans" cxnId="{8390EFF8-DF17-4F24-8DAD-73004CF834DB}">
      <dgm:prSet/>
      <dgm:spPr/>
      <dgm:t>
        <a:bodyPr/>
        <a:lstStyle/>
        <a:p>
          <a:endParaRPr lang="en-US"/>
        </a:p>
      </dgm:t>
    </dgm:pt>
    <dgm:pt modelId="{9A282276-9C7D-4CDA-97F2-0F4D31D9227C}" type="pres">
      <dgm:prSet presAssocID="{7E645AB6-954E-48B3-8307-416C15EFEB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4B5CCA-05E3-42E0-A348-B9D7E2EC02C7}" type="pres">
      <dgm:prSet presAssocID="{D46D650B-571F-436B-880F-6DD2A10F52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A963F-2A6B-4F32-83A5-1BA85A910EB0}" type="pres">
      <dgm:prSet presAssocID="{241A72C4-C19C-4010-89B2-17A26B76FC02}" presName="sibTrans" presStyleCnt="0"/>
      <dgm:spPr/>
    </dgm:pt>
    <dgm:pt modelId="{B975E4F4-A022-47E9-A21B-E4AE418ED69D}" type="pres">
      <dgm:prSet presAssocID="{26D64B9B-66F2-4DB7-912F-365C7F13BD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2A8DE-8529-46A1-A478-55C40A14B460}" type="pres">
      <dgm:prSet presAssocID="{2236A9BF-F616-4E2A-A962-6F825B355CFD}" presName="sibTrans" presStyleCnt="0"/>
      <dgm:spPr/>
    </dgm:pt>
    <dgm:pt modelId="{22C78C58-4E10-489F-8FCB-54687B7E0163}" type="pres">
      <dgm:prSet presAssocID="{484FCA7A-DEE5-4C75-8FBB-F9E11CAC4654}" presName="node" presStyleLbl="node1" presStyleIdx="2" presStyleCnt="3" custScaleX="1934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77D3FB1-28C0-45FB-8092-96DA36CFF1F1}" type="presOf" srcId="{D46D650B-571F-436B-880F-6DD2A10F524E}" destId="{604B5CCA-05E3-42E0-A348-B9D7E2EC02C7}" srcOrd="0" destOrd="0" presId="urn:microsoft.com/office/officeart/2005/8/layout/default#2"/>
    <dgm:cxn modelId="{8390EFF8-DF17-4F24-8DAD-73004CF834DB}" srcId="{7E645AB6-954E-48B3-8307-416C15EFEBF4}" destId="{484FCA7A-DEE5-4C75-8FBB-F9E11CAC4654}" srcOrd="2" destOrd="0" parTransId="{CFEA5F3C-6430-4D31-9B07-54069C99D946}" sibTransId="{B91891BF-2E9D-4480-B626-E0A2B53848D1}"/>
    <dgm:cxn modelId="{DECB2606-8AB9-4F8D-9E62-95BBDCEC743F}" type="presOf" srcId="{26D64B9B-66F2-4DB7-912F-365C7F13BDFC}" destId="{B975E4F4-A022-47E9-A21B-E4AE418ED69D}" srcOrd="0" destOrd="0" presId="urn:microsoft.com/office/officeart/2005/8/layout/default#2"/>
    <dgm:cxn modelId="{A565AF1D-2601-41C8-8AB1-2491C442E338}" srcId="{7E645AB6-954E-48B3-8307-416C15EFEBF4}" destId="{D46D650B-571F-436B-880F-6DD2A10F524E}" srcOrd="0" destOrd="0" parTransId="{2EC7734B-071E-4C30-86AD-EB6F282756C5}" sibTransId="{241A72C4-C19C-4010-89B2-17A26B76FC02}"/>
    <dgm:cxn modelId="{68D56008-1DB4-45B1-9E3C-93DED2FC1B5E}" type="presOf" srcId="{484FCA7A-DEE5-4C75-8FBB-F9E11CAC4654}" destId="{22C78C58-4E10-489F-8FCB-54687B7E0163}" srcOrd="0" destOrd="0" presId="urn:microsoft.com/office/officeart/2005/8/layout/default#2"/>
    <dgm:cxn modelId="{69A4D1B6-5771-4968-9FA8-34C5627C10F8}" type="presOf" srcId="{7E645AB6-954E-48B3-8307-416C15EFEBF4}" destId="{9A282276-9C7D-4CDA-97F2-0F4D31D9227C}" srcOrd="0" destOrd="0" presId="urn:microsoft.com/office/officeart/2005/8/layout/default#2"/>
    <dgm:cxn modelId="{1516DD55-3736-4FBF-B8A1-608AD32AED4C}" srcId="{7E645AB6-954E-48B3-8307-416C15EFEBF4}" destId="{26D64B9B-66F2-4DB7-912F-365C7F13BDFC}" srcOrd="1" destOrd="0" parTransId="{83C06693-A1FC-4B55-8F7F-BE319B5DE2F1}" sibTransId="{2236A9BF-F616-4E2A-A962-6F825B355CFD}"/>
    <dgm:cxn modelId="{75FEC228-DBB5-4B12-A58C-516B23B8D6AB}" type="presParOf" srcId="{9A282276-9C7D-4CDA-97F2-0F4D31D9227C}" destId="{604B5CCA-05E3-42E0-A348-B9D7E2EC02C7}" srcOrd="0" destOrd="0" presId="urn:microsoft.com/office/officeart/2005/8/layout/default#2"/>
    <dgm:cxn modelId="{10EBCF68-8317-405E-9555-CE24D4407AE0}" type="presParOf" srcId="{9A282276-9C7D-4CDA-97F2-0F4D31D9227C}" destId="{B99A963F-2A6B-4F32-83A5-1BA85A910EB0}" srcOrd="1" destOrd="0" presId="urn:microsoft.com/office/officeart/2005/8/layout/default#2"/>
    <dgm:cxn modelId="{683A9E4D-9ACD-466C-8831-58C7C05202F4}" type="presParOf" srcId="{9A282276-9C7D-4CDA-97F2-0F4D31D9227C}" destId="{B975E4F4-A022-47E9-A21B-E4AE418ED69D}" srcOrd="2" destOrd="0" presId="urn:microsoft.com/office/officeart/2005/8/layout/default#2"/>
    <dgm:cxn modelId="{2DE0EC20-9A17-4559-943F-D2EBF080548B}" type="presParOf" srcId="{9A282276-9C7D-4CDA-97F2-0F4D31D9227C}" destId="{9932A8DE-8529-46A1-A478-55C40A14B460}" srcOrd="3" destOrd="0" presId="urn:microsoft.com/office/officeart/2005/8/layout/default#2"/>
    <dgm:cxn modelId="{46BE8A1E-56E8-4A6C-920C-F39E33A0A499}" type="presParOf" srcId="{9A282276-9C7D-4CDA-97F2-0F4D31D9227C}" destId="{22C78C58-4E10-489F-8FCB-54687B7E0163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90979-B9D9-4B72-968A-06E0A3DC086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F31EE29-90EA-418C-92E7-6485E29A132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smtClean="0"/>
            <a:t>Educational</a:t>
          </a:r>
          <a:endParaRPr lang="en-US" sz="2400" b="1" dirty="0"/>
        </a:p>
      </dgm:t>
    </dgm:pt>
    <dgm:pt modelId="{D00DF3BF-16BA-4005-B624-E932893DE54E}" type="parTrans" cxnId="{933BE2EF-1D17-4758-9FFF-5A02E99D34D6}">
      <dgm:prSet/>
      <dgm:spPr/>
      <dgm:t>
        <a:bodyPr/>
        <a:lstStyle/>
        <a:p>
          <a:endParaRPr lang="en-US"/>
        </a:p>
      </dgm:t>
    </dgm:pt>
    <dgm:pt modelId="{B46068FD-6053-4413-BBDA-4E236DD4C26E}" type="sibTrans" cxnId="{933BE2EF-1D17-4758-9FFF-5A02E99D34D6}">
      <dgm:prSet/>
      <dgm:spPr/>
      <dgm:t>
        <a:bodyPr/>
        <a:lstStyle/>
        <a:p>
          <a:endParaRPr lang="en-US"/>
        </a:p>
      </dgm:t>
    </dgm:pt>
    <dgm:pt modelId="{CEA357DB-344A-418B-924A-D703A2517782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US" sz="2400" b="1" dirty="0" smtClean="0"/>
            <a:t>Administrative</a:t>
          </a:r>
          <a:endParaRPr lang="en-US" sz="2400" b="1" dirty="0"/>
        </a:p>
      </dgm:t>
    </dgm:pt>
    <dgm:pt modelId="{4523CBCB-B92B-47F5-9FFB-A9A196419582}" type="parTrans" cxnId="{8EB933BE-F107-407C-82C1-73A24A29B76B}">
      <dgm:prSet/>
      <dgm:spPr/>
      <dgm:t>
        <a:bodyPr/>
        <a:lstStyle/>
        <a:p>
          <a:endParaRPr lang="en-US"/>
        </a:p>
      </dgm:t>
    </dgm:pt>
    <dgm:pt modelId="{4D04B2E8-2897-4D83-B6D2-AC783966784D}" type="sibTrans" cxnId="{8EB933BE-F107-407C-82C1-73A24A29B76B}">
      <dgm:prSet/>
      <dgm:spPr/>
      <dgm:t>
        <a:bodyPr/>
        <a:lstStyle/>
        <a:p>
          <a:endParaRPr lang="en-US"/>
        </a:p>
      </dgm:t>
    </dgm:pt>
    <dgm:pt modelId="{462534A6-1039-4FB5-8AB1-C2AE6F133C1C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400" b="1" dirty="0" smtClean="0"/>
            <a:t>     Supportive</a:t>
          </a:r>
          <a:endParaRPr lang="en-US" sz="2400" b="1" dirty="0"/>
        </a:p>
      </dgm:t>
    </dgm:pt>
    <dgm:pt modelId="{678DE654-F0AB-4458-9192-C790568285E3}" type="parTrans" cxnId="{C91612AB-9CE4-4D9B-9EE5-FDEFCC8B0FA6}">
      <dgm:prSet/>
      <dgm:spPr/>
      <dgm:t>
        <a:bodyPr/>
        <a:lstStyle/>
        <a:p>
          <a:endParaRPr lang="en-US"/>
        </a:p>
      </dgm:t>
    </dgm:pt>
    <dgm:pt modelId="{2A051709-EF34-443B-925A-D58A52738FEA}" type="sibTrans" cxnId="{C91612AB-9CE4-4D9B-9EE5-FDEFCC8B0FA6}">
      <dgm:prSet/>
      <dgm:spPr/>
      <dgm:t>
        <a:bodyPr/>
        <a:lstStyle/>
        <a:p>
          <a:endParaRPr lang="en-US"/>
        </a:p>
      </dgm:t>
    </dgm:pt>
    <dgm:pt modelId="{B10162AA-405F-4F15-9A07-CC45CDF03CD6}" type="pres">
      <dgm:prSet presAssocID="{00D90979-B9D9-4B72-968A-06E0A3DC0867}" presName="compositeShape" presStyleCnt="0">
        <dgm:presLayoutVars>
          <dgm:chMax val="7"/>
          <dgm:dir/>
          <dgm:resizeHandles val="exact"/>
        </dgm:presLayoutVars>
      </dgm:prSet>
      <dgm:spPr/>
    </dgm:pt>
    <dgm:pt modelId="{2BBF35C6-AAA8-4810-A6B0-505D9F4C371C}" type="pres">
      <dgm:prSet presAssocID="{DF31EE29-90EA-418C-92E7-6485E29A132E}" presName="circ1" presStyleLbl="vennNode1" presStyleIdx="0" presStyleCnt="3"/>
      <dgm:spPr/>
      <dgm:t>
        <a:bodyPr/>
        <a:lstStyle/>
        <a:p>
          <a:endParaRPr lang="en-US"/>
        </a:p>
      </dgm:t>
    </dgm:pt>
    <dgm:pt modelId="{D3B9D234-E744-4897-B24B-EB62BA09D37E}" type="pres">
      <dgm:prSet presAssocID="{DF31EE29-90EA-418C-92E7-6485E29A13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00E4B-C521-4132-AD1B-12D9F00AFE1D}" type="pres">
      <dgm:prSet presAssocID="{CEA357DB-344A-418B-924A-D703A2517782}" presName="circ2" presStyleLbl="vennNode1" presStyleIdx="1" presStyleCnt="3" custLinFactNeighborX="8327" custLinFactNeighborY="-536"/>
      <dgm:spPr/>
      <dgm:t>
        <a:bodyPr/>
        <a:lstStyle/>
        <a:p>
          <a:endParaRPr lang="en-US"/>
        </a:p>
      </dgm:t>
    </dgm:pt>
    <dgm:pt modelId="{908BAD44-1494-466F-BBDA-FDB42ADEE275}" type="pres">
      <dgm:prSet presAssocID="{CEA357DB-344A-418B-924A-D703A25177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763D5-092B-47F4-9AA7-1897D36BE363}" type="pres">
      <dgm:prSet presAssocID="{462534A6-1039-4FB5-8AB1-C2AE6F133C1C}" presName="circ3" presStyleLbl="vennNode1" presStyleIdx="2" presStyleCnt="3"/>
      <dgm:spPr/>
      <dgm:t>
        <a:bodyPr/>
        <a:lstStyle/>
        <a:p>
          <a:endParaRPr lang="en-US"/>
        </a:p>
      </dgm:t>
    </dgm:pt>
    <dgm:pt modelId="{ED5BAA74-23F1-4C50-BF61-20E8AFEA2D48}" type="pres">
      <dgm:prSet presAssocID="{462534A6-1039-4FB5-8AB1-C2AE6F133C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933BE-F107-407C-82C1-73A24A29B76B}" srcId="{00D90979-B9D9-4B72-968A-06E0A3DC0867}" destId="{CEA357DB-344A-418B-924A-D703A2517782}" srcOrd="1" destOrd="0" parTransId="{4523CBCB-B92B-47F5-9FFB-A9A196419582}" sibTransId="{4D04B2E8-2897-4D83-B6D2-AC783966784D}"/>
    <dgm:cxn modelId="{62A781B5-1B06-4E4F-8778-B4A81EBA7F4B}" type="presOf" srcId="{DF31EE29-90EA-418C-92E7-6485E29A132E}" destId="{D3B9D234-E744-4897-B24B-EB62BA09D37E}" srcOrd="1" destOrd="0" presId="urn:microsoft.com/office/officeart/2005/8/layout/venn1"/>
    <dgm:cxn modelId="{3D0B3A6C-8B3A-4A0C-AFC0-1AAB48241D8F}" type="presOf" srcId="{CEA357DB-344A-418B-924A-D703A2517782}" destId="{41700E4B-C521-4132-AD1B-12D9F00AFE1D}" srcOrd="0" destOrd="0" presId="urn:microsoft.com/office/officeart/2005/8/layout/venn1"/>
    <dgm:cxn modelId="{2B7CC1A1-C801-4D7D-91C8-97787F9CB493}" type="presOf" srcId="{462534A6-1039-4FB5-8AB1-C2AE6F133C1C}" destId="{C26763D5-092B-47F4-9AA7-1897D36BE363}" srcOrd="0" destOrd="0" presId="urn:microsoft.com/office/officeart/2005/8/layout/venn1"/>
    <dgm:cxn modelId="{C91612AB-9CE4-4D9B-9EE5-FDEFCC8B0FA6}" srcId="{00D90979-B9D9-4B72-968A-06E0A3DC0867}" destId="{462534A6-1039-4FB5-8AB1-C2AE6F133C1C}" srcOrd="2" destOrd="0" parTransId="{678DE654-F0AB-4458-9192-C790568285E3}" sibTransId="{2A051709-EF34-443B-925A-D58A52738FEA}"/>
    <dgm:cxn modelId="{933BE2EF-1D17-4758-9FFF-5A02E99D34D6}" srcId="{00D90979-B9D9-4B72-968A-06E0A3DC0867}" destId="{DF31EE29-90EA-418C-92E7-6485E29A132E}" srcOrd="0" destOrd="0" parTransId="{D00DF3BF-16BA-4005-B624-E932893DE54E}" sibTransId="{B46068FD-6053-4413-BBDA-4E236DD4C26E}"/>
    <dgm:cxn modelId="{AA3B1A3A-F0AF-4479-90B3-6112E747835D}" type="presOf" srcId="{00D90979-B9D9-4B72-968A-06E0A3DC0867}" destId="{B10162AA-405F-4F15-9A07-CC45CDF03CD6}" srcOrd="0" destOrd="0" presId="urn:microsoft.com/office/officeart/2005/8/layout/venn1"/>
    <dgm:cxn modelId="{81E86D8E-C301-4451-9674-6E6B4137DCA8}" type="presOf" srcId="{DF31EE29-90EA-418C-92E7-6485E29A132E}" destId="{2BBF35C6-AAA8-4810-A6B0-505D9F4C371C}" srcOrd="0" destOrd="0" presId="urn:microsoft.com/office/officeart/2005/8/layout/venn1"/>
    <dgm:cxn modelId="{B42828AC-C23F-47DF-A011-63AF1C1570D0}" type="presOf" srcId="{462534A6-1039-4FB5-8AB1-C2AE6F133C1C}" destId="{ED5BAA74-23F1-4C50-BF61-20E8AFEA2D48}" srcOrd="1" destOrd="0" presId="urn:microsoft.com/office/officeart/2005/8/layout/venn1"/>
    <dgm:cxn modelId="{095CA696-56B4-4D13-81B7-1662C6326BE7}" type="presOf" srcId="{CEA357DB-344A-418B-924A-D703A2517782}" destId="{908BAD44-1494-466F-BBDA-FDB42ADEE275}" srcOrd="1" destOrd="0" presId="urn:microsoft.com/office/officeart/2005/8/layout/venn1"/>
    <dgm:cxn modelId="{89434D73-6292-4158-96B5-6A6EB69D4602}" type="presParOf" srcId="{B10162AA-405F-4F15-9A07-CC45CDF03CD6}" destId="{2BBF35C6-AAA8-4810-A6B0-505D9F4C371C}" srcOrd="0" destOrd="0" presId="urn:microsoft.com/office/officeart/2005/8/layout/venn1"/>
    <dgm:cxn modelId="{7D543459-EA66-4D2E-B71A-58C7B1499D09}" type="presParOf" srcId="{B10162AA-405F-4F15-9A07-CC45CDF03CD6}" destId="{D3B9D234-E744-4897-B24B-EB62BA09D37E}" srcOrd="1" destOrd="0" presId="urn:microsoft.com/office/officeart/2005/8/layout/venn1"/>
    <dgm:cxn modelId="{530F7949-970C-4343-8FE3-4D8D885A842B}" type="presParOf" srcId="{B10162AA-405F-4F15-9A07-CC45CDF03CD6}" destId="{41700E4B-C521-4132-AD1B-12D9F00AFE1D}" srcOrd="2" destOrd="0" presId="urn:microsoft.com/office/officeart/2005/8/layout/venn1"/>
    <dgm:cxn modelId="{0A787394-A26E-4D43-ADF0-3CB92C7F89EB}" type="presParOf" srcId="{B10162AA-405F-4F15-9A07-CC45CDF03CD6}" destId="{908BAD44-1494-466F-BBDA-FDB42ADEE275}" srcOrd="3" destOrd="0" presId="urn:microsoft.com/office/officeart/2005/8/layout/venn1"/>
    <dgm:cxn modelId="{7C172171-FFA2-4D31-B8C1-756B0A8C3CD7}" type="presParOf" srcId="{B10162AA-405F-4F15-9A07-CC45CDF03CD6}" destId="{C26763D5-092B-47F4-9AA7-1897D36BE363}" srcOrd="4" destOrd="0" presId="urn:microsoft.com/office/officeart/2005/8/layout/venn1"/>
    <dgm:cxn modelId="{217F7C36-28BC-4F26-8675-B94EC9B3F73D}" type="presParOf" srcId="{B10162AA-405F-4F15-9A07-CC45CDF03CD6}" destId="{ED5BAA74-23F1-4C50-BF61-20E8AFEA2D4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E5D679-5A73-426F-ACB4-B901A7A69D5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656474-D970-4ED5-B8B0-A0EDCB3E44C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Training</a:t>
          </a:r>
          <a:endParaRPr lang="en-US" sz="2400" dirty="0">
            <a:solidFill>
              <a:schemeClr val="tx1"/>
            </a:solidFill>
          </a:endParaRPr>
        </a:p>
      </dgm:t>
    </dgm:pt>
    <dgm:pt modelId="{8896C803-F8B6-453B-A863-32C752C3CAE3}" type="parTrans" cxnId="{936466C0-CDD7-4BBB-876B-3F29C96DB3DB}">
      <dgm:prSet/>
      <dgm:spPr/>
      <dgm:t>
        <a:bodyPr/>
        <a:lstStyle/>
        <a:p>
          <a:endParaRPr lang="en-US"/>
        </a:p>
      </dgm:t>
    </dgm:pt>
    <dgm:pt modelId="{81A04202-8EB8-4926-B650-014B285A1CE6}" type="sibTrans" cxnId="{936466C0-CDD7-4BBB-876B-3F29C96DB3DB}">
      <dgm:prSet/>
      <dgm:spPr/>
      <dgm:t>
        <a:bodyPr/>
        <a:lstStyle/>
        <a:p>
          <a:endParaRPr lang="en-US"/>
        </a:p>
      </dgm:t>
    </dgm:pt>
    <dgm:pt modelId="{9647ECE9-F4C2-424E-A677-42B532F2A2A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Modeling</a:t>
          </a:r>
          <a:endParaRPr lang="en-US" sz="2400" dirty="0">
            <a:solidFill>
              <a:schemeClr val="tx1"/>
            </a:solidFill>
          </a:endParaRPr>
        </a:p>
      </dgm:t>
    </dgm:pt>
    <dgm:pt modelId="{148D3C84-05B5-4326-B147-3A913A93C512}" type="parTrans" cxnId="{27F39AB6-EDF8-46F8-89B7-AA6CFA1F3526}">
      <dgm:prSet/>
      <dgm:spPr/>
      <dgm:t>
        <a:bodyPr/>
        <a:lstStyle/>
        <a:p>
          <a:endParaRPr lang="en-US"/>
        </a:p>
      </dgm:t>
    </dgm:pt>
    <dgm:pt modelId="{07A29015-F85F-4368-9AE5-263736F3E328}" type="sibTrans" cxnId="{27F39AB6-EDF8-46F8-89B7-AA6CFA1F3526}">
      <dgm:prSet/>
      <dgm:spPr/>
      <dgm:t>
        <a:bodyPr/>
        <a:lstStyle/>
        <a:p>
          <a:endParaRPr lang="en-US"/>
        </a:p>
      </dgm:t>
    </dgm:pt>
    <dgm:pt modelId="{746C32BC-F7DE-4165-BF6C-C13007FB94E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Case Consultations</a:t>
          </a:r>
          <a:endParaRPr lang="en-US" sz="2000" dirty="0">
            <a:solidFill>
              <a:schemeClr val="tx1"/>
            </a:solidFill>
          </a:endParaRPr>
        </a:p>
      </dgm:t>
    </dgm:pt>
    <dgm:pt modelId="{88C53351-6A48-4F0C-8D0A-E3E0F3DE73C3}" type="parTrans" cxnId="{037865E4-8798-40C9-A328-2C61E7A16A53}">
      <dgm:prSet/>
      <dgm:spPr/>
      <dgm:t>
        <a:bodyPr/>
        <a:lstStyle/>
        <a:p>
          <a:endParaRPr lang="en-US"/>
        </a:p>
      </dgm:t>
    </dgm:pt>
    <dgm:pt modelId="{C7A1A3EC-EBB1-45EF-AADB-5D07E5925511}" type="sibTrans" cxnId="{037865E4-8798-40C9-A328-2C61E7A16A53}">
      <dgm:prSet/>
      <dgm:spPr/>
      <dgm:t>
        <a:bodyPr/>
        <a:lstStyle/>
        <a:p>
          <a:endParaRPr lang="en-US"/>
        </a:p>
      </dgm:t>
    </dgm:pt>
    <dgm:pt modelId="{7CD49F74-7568-48A0-8071-0AA65EDEB2DB}" type="pres">
      <dgm:prSet presAssocID="{68E5D679-5A73-426F-ACB4-B901A7A69D5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A4AF75-2506-4F4F-85EA-BCBA0A9FEFD1}" type="pres">
      <dgm:prSet presAssocID="{68E5D679-5A73-426F-ACB4-B901A7A69D5E}" presName="cycle" presStyleCnt="0"/>
      <dgm:spPr/>
    </dgm:pt>
    <dgm:pt modelId="{7EBC07DE-27E3-496C-9175-E0658C909852}" type="pres">
      <dgm:prSet presAssocID="{68E5D679-5A73-426F-ACB4-B901A7A69D5E}" presName="centerShape" presStyleCnt="0"/>
      <dgm:spPr/>
    </dgm:pt>
    <dgm:pt modelId="{8EDFC4C3-6D52-418C-BE44-BB4879CEE505}" type="pres">
      <dgm:prSet presAssocID="{68E5D679-5A73-426F-ACB4-B901A7A69D5E}" presName="connSite" presStyleLbl="node1" presStyleIdx="0" presStyleCnt="4"/>
      <dgm:spPr/>
    </dgm:pt>
    <dgm:pt modelId="{09A9D21B-C21A-48A6-9F6E-1ECF0E665687}" type="pres">
      <dgm:prSet presAssocID="{68E5D679-5A73-426F-ACB4-B901A7A69D5E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3673FE8-E5A8-4A55-8868-325515801C94}" type="pres">
      <dgm:prSet presAssocID="{8896C803-F8B6-453B-A863-32C752C3CAE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8C4D4A62-FBC5-489C-AA15-EF663DD7D1E1}" type="pres">
      <dgm:prSet presAssocID="{5D656474-D970-4ED5-B8B0-A0EDCB3E44CC}" presName="node" presStyleCnt="0"/>
      <dgm:spPr/>
    </dgm:pt>
    <dgm:pt modelId="{3E7763ED-C738-4D27-95B6-2DFFFCA6B562}" type="pres">
      <dgm:prSet presAssocID="{5D656474-D970-4ED5-B8B0-A0EDCB3E44CC}" presName="parentNode" presStyleLbl="node1" presStyleIdx="1" presStyleCnt="4" custScaleX="112624" custScaleY="1126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A5F74-5220-4C28-B714-8B7E4B52FF0F}" type="pres">
      <dgm:prSet presAssocID="{5D656474-D970-4ED5-B8B0-A0EDCB3E44C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0F8C3-ECF2-4EC7-A615-280E546D97FE}" type="pres">
      <dgm:prSet presAssocID="{148D3C84-05B5-4326-B147-3A913A93C512}" presName="Name25" presStyleLbl="parChTrans1D1" presStyleIdx="1" presStyleCnt="3"/>
      <dgm:spPr/>
      <dgm:t>
        <a:bodyPr/>
        <a:lstStyle/>
        <a:p>
          <a:endParaRPr lang="en-US"/>
        </a:p>
      </dgm:t>
    </dgm:pt>
    <dgm:pt modelId="{D126A7B2-7CC3-44FA-ABA2-06AD3640C796}" type="pres">
      <dgm:prSet presAssocID="{9647ECE9-F4C2-424E-A677-42B532F2A2A6}" presName="node" presStyleCnt="0"/>
      <dgm:spPr/>
    </dgm:pt>
    <dgm:pt modelId="{0E9EE9E0-5CDC-459E-90FF-0959A5779C24}" type="pres">
      <dgm:prSet presAssocID="{9647ECE9-F4C2-424E-A677-42B532F2A2A6}" presName="parentNode" presStyleLbl="node1" presStyleIdx="2" presStyleCnt="4" custScaleX="120691" custScaleY="1206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57FBE-7CB2-446E-8F9E-E9BB8D6C46AD}" type="pres">
      <dgm:prSet presAssocID="{9647ECE9-F4C2-424E-A677-42B532F2A2A6}" presName="childNode" presStyleLbl="revTx" presStyleIdx="0" presStyleCnt="0">
        <dgm:presLayoutVars>
          <dgm:bulletEnabled val="1"/>
        </dgm:presLayoutVars>
      </dgm:prSet>
      <dgm:spPr/>
    </dgm:pt>
    <dgm:pt modelId="{A524A419-3F3A-457D-80B3-6EB7A9CEC01A}" type="pres">
      <dgm:prSet presAssocID="{88C53351-6A48-4F0C-8D0A-E3E0F3DE73C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694715A5-0E9C-42CB-BF8E-9D6D07AC32FE}" type="pres">
      <dgm:prSet presAssocID="{746C32BC-F7DE-4165-BF6C-C13007FB94EB}" presName="node" presStyleCnt="0"/>
      <dgm:spPr/>
    </dgm:pt>
    <dgm:pt modelId="{FD766120-A8F4-476D-A1FF-EB1ABC412CC5}" type="pres">
      <dgm:prSet presAssocID="{746C32BC-F7DE-4165-BF6C-C13007FB94EB}" presName="parentNode" presStyleLbl="node1" presStyleIdx="3" presStyleCnt="4" custScaleX="131850" custScaleY="1257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A6EFD-4E7D-4BE6-8EC8-8183DD04D905}" type="pres">
      <dgm:prSet presAssocID="{746C32BC-F7DE-4165-BF6C-C13007FB94E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865E4-8798-40C9-A328-2C61E7A16A53}" srcId="{68E5D679-5A73-426F-ACB4-B901A7A69D5E}" destId="{746C32BC-F7DE-4165-BF6C-C13007FB94EB}" srcOrd="2" destOrd="0" parTransId="{88C53351-6A48-4F0C-8D0A-E3E0F3DE73C3}" sibTransId="{C7A1A3EC-EBB1-45EF-AADB-5D07E5925511}"/>
    <dgm:cxn modelId="{9EFD5238-DD9C-4320-9D1C-8801E05F36DB}" type="presOf" srcId="{88C53351-6A48-4F0C-8D0A-E3E0F3DE73C3}" destId="{A524A419-3F3A-457D-80B3-6EB7A9CEC01A}" srcOrd="0" destOrd="0" presId="urn:microsoft.com/office/officeart/2005/8/layout/radial2"/>
    <dgm:cxn modelId="{BBC6E6FC-6DCF-4584-A056-A31342167A34}" type="presOf" srcId="{68E5D679-5A73-426F-ACB4-B901A7A69D5E}" destId="{7CD49F74-7568-48A0-8071-0AA65EDEB2DB}" srcOrd="0" destOrd="0" presId="urn:microsoft.com/office/officeart/2005/8/layout/radial2"/>
    <dgm:cxn modelId="{BFD625C0-A790-47C9-A040-F0A2BD0A170E}" type="presOf" srcId="{746C32BC-F7DE-4165-BF6C-C13007FB94EB}" destId="{FD766120-A8F4-476D-A1FF-EB1ABC412CC5}" srcOrd="0" destOrd="0" presId="urn:microsoft.com/office/officeart/2005/8/layout/radial2"/>
    <dgm:cxn modelId="{D0DBED03-9AEA-4668-9E04-29EBEBB6C6EA}" type="presOf" srcId="{8896C803-F8B6-453B-A863-32C752C3CAE3}" destId="{53673FE8-E5A8-4A55-8868-325515801C94}" srcOrd="0" destOrd="0" presId="urn:microsoft.com/office/officeart/2005/8/layout/radial2"/>
    <dgm:cxn modelId="{6DA98BE9-881A-483D-880C-5589FBC5D6BA}" type="presOf" srcId="{5D656474-D970-4ED5-B8B0-A0EDCB3E44CC}" destId="{3E7763ED-C738-4D27-95B6-2DFFFCA6B562}" srcOrd="0" destOrd="0" presId="urn:microsoft.com/office/officeart/2005/8/layout/radial2"/>
    <dgm:cxn modelId="{89748B85-6712-4A06-991B-5B41B6C38452}" type="presOf" srcId="{148D3C84-05B5-4326-B147-3A913A93C512}" destId="{2CA0F8C3-ECF2-4EC7-A615-280E546D97FE}" srcOrd="0" destOrd="0" presId="urn:microsoft.com/office/officeart/2005/8/layout/radial2"/>
    <dgm:cxn modelId="{FE91624E-FB82-4653-B02F-4C310B859100}" type="presOf" srcId="{9647ECE9-F4C2-424E-A677-42B532F2A2A6}" destId="{0E9EE9E0-5CDC-459E-90FF-0959A5779C24}" srcOrd="0" destOrd="0" presId="urn:microsoft.com/office/officeart/2005/8/layout/radial2"/>
    <dgm:cxn modelId="{936466C0-CDD7-4BBB-876B-3F29C96DB3DB}" srcId="{68E5D679-5A73-426F-ACB4-B901A7A69D5E}" destId="{5D656474-D970-4ED5-B8B0-A0EDCB3E44CC}" srcOrd="0" destOrd="0" parTransId="{8896C803-F8B6-453B-A863-32C752C3CAE3}" sibTransId="{81A04202-8EB8-4926-B650-014B285A1CE6}"/>
    <dgm:cxn modelId="{27F39AB6-EDF8-46F8-89B7-AA6CFA1F3526}" srcId="{68E5D679-5A73-426F-ACB4-B901A7A69D5E}" destId="{9647ECE9-F4C2-424E-A677-42B532F2A2A6}" srcOrd="1" destOrd="0" parTransId="{148D3C84-05B5-4326-B147-3A913A93C512}" sibTransId="{07A29015-F85F-4368-9AE5-263736F3E328}"/>
    <dgm:cxn modelId="{AFCA9FED-41E6-42EB-8D5E-6FAD89ED61C2}" type="presParOf" srcId="{7CD49F74-7568-48A0-8071-0AA65EDEB2DB}" destId="{2EA4AF75-2506-4F4F-85EA-BCBA0A9FEFD1}" srcOrd="0" destOrd="0" presId="urn:microsoft.com/office/officeart/2005/8/layout/radial2"/>
    <dgm:cxn modelId="{9442D0D6-4045-46E1-9754-C78BC8DBC1E9}" type="presParOf" srcId="{2EA4AF75-2506-4F4F-85EA-BCBA0A9FEFD1}" destId="{7EBC07DE-27E3-496C-9175-E0658C909852}" srcOrd="0" destOrd="0" presId="urn:microsoft.com/office/officeart/2005/8/layout/radial2"/>
    <dgm:cxn modelId="{CE404C02-5CED-4EA9-8F2E-91626BAC16F6}" type="presParOf" srcId="{7EBC07DE-27E3-496C-9175-E0658C909852}" destId="{8EDFC4C3-6D52-418C-BE44-BB4879CEE505}" srcOrd="0" destOrd="0" presId="urn:microsoft.com/office/officeart/2005/8/layout/radial2"/>
    <dgm:cxn modelId="{ED602BF2-86C3-49FD-BA34-28AADE065C7A}" type="presParOf" srcId="{7EBC07DE-27E3-496C-9175-E0658C909852}" destId="{09A9D21B-C21A-48A6-9F6E-1ECF0E665687}" srcOrd="1" destOrd="0" presId="urn:microsoft.com/office/officeart/2005/8/layout/radial2"/>
    <dgm:cxn modelId="{029ED23F-7840-4661-92F7-B8C55CE8B13E}" type="presParOf" srcId="{2EA4AF75-2506-4F4F-85EA-BCBA0A9FEFD1}" destId="{53673FE8-E5A8-4A55-8868-325515801C94}" srcOrd="1" destOrd="0" presId="urn:microsoft.com/office/officeart/2005/8/layout/radial2"/>
    <dgm:cxn modelId="{82E9FA45-E660-41D7-A8ED-8E1C0067AE45}" type="presParOf" srcId="{2EA4AF75-2506-4F4F-85EA-BCBA0A9FEFD1}" destId="{8C4D4A62-FBC5-489C-AA15-EF663DD7D1E1}" srcOrd="2" destOrd="0" presId="urn:microsoft.com/office/officeart/2005/8/layout/radial2"/>
    <dgm:cxn modelId="{4CE63E83-0810-4CF6-A23D-C36C79D178FD}" type="presParOf" srcId="{8C4D4A62-FBC5-489C-AA15-EF663DD7D1E1}" destId="{3E7763ED-C738-4D27-95B6-2DFFFCA6B562}" srcOrd="0" destOrd="0" presId="urn:microsoft.com/office/officeart/2005/8/layout/radial2"/>
    <dgm:cxn modelId="{CF5874E3-9921-4DCC-906A-DE28A5CFE201}" type="presParOf" srcId="{8C4D4A62-FBC5-489C-AA15-EF663DD7D1E1}" destId="{6BCA5F74-5220-4C28-B714-8B7E4B52FF0F}" srcOrd="1" destOrd="0" presId="urn:microsoft.com/office/officeart/2005/8/layout/radial2"/>
    <dgm:cxn modelId="{977E1BF4-2B36-49F3-A548-5AE3FD7AFAA3}" type="presParOf" srcId="{2EA4AF75-2506-4F4F-85EA-BCBA0A9FEFD1}" destId="{2CA0F8C3-ECF2-4EC7-A615-280E546D97FE}" srcOrd="3" destOrd="0" presId="urn:microsoft.com/office/officeart/2005/8/layout/radial2"/>
    <dgm:cxn modelId="{388996E9-9418-4BC0-B3E0-45B43A47F143}" type="presParOf" srcId="{2EA4AF75-2506-4F4F-85EA-BCBA0A9FEFD1}" destId="{D126A7B2-7CC3-44FA-ABA2-06AD3640C796}" srcOrd="4" destOrd="0" presId="urn:microsoft.com/office/officeart/2005/8/layout/radial2"/>
    <dgm:cxn modelId="{D954CA16-9140-4E57-B683-74C18B566CFE}" type="presParOf" srcId="{D126A7B2-7CC3-44FA-ABA2-06AD3640C796}" destId="{0E9EE9E0-5CDC-459E-90FF-0959A5779C24}" srcOrd="0" destOrd="0" presId="urn:microsoft.com/office/officeart/2005/8/layout/radial2"/>
    <dgm:cxn modelId="{B0138B33-707E-4508-B36A-76243DABD075}" type="presParOf" srcId="{D126A7B2-7CC3-44FA-ABA2-06AD3640C796}" destId="{40E57FBE-7CB2-446E-8F9E-E9BB8D6C46AD}" srcOrd="1" destOrd="0" presId="urn:microsoft.com/office/officeart/2005/8/layout/radial2"/>
    <dgm:cxn modelId="{FDD79DEF-2820-48EE-AF4C-0AA44AF957B4}" type="presParOf" srcId="{2EA4AF75-2506-4F4F-85EA-BCBA0A9FEFD1}" destId="{A524A419-3F3A-457D-80B3-6EB7A9CEC01A}" srcOrd="5" destOrd="0" presId="urn:microsoft.com/office/officeart/2005/8/layout/radial2"/>
    <dgm:cxn modelId="{5CBBCA13-4D2B-4712-9A97-6B4D60949F35}" type="presParOf" srcId="{2EA4AF75-2506-4F4F-85EA-BCBA0A9FEFD1}" destId="{694715A5-0E9C-42CB-BF8E-9D6D07AC32FE}" srcOrd="6" destOrd="0" presId="urn:microsoft.com/office/officeart/2005/8/layout/radial2"/>
    <dgm:cxn modelId="{9454BEE0-10FD-499D-997D-3BBDB8E1FAAF}" type="presParOf" srcId="{694715A5-0E9C-42CB-BF8E-9D6D07AC32FE}" destId="{FD766120-A8F4-476D-A1FF-EB1ABC412CC5}" srcOrd="0" destOrd="0" presId="urn:microsoft.com/office/officeart/2005/8/layout/radial2"/>
    <dgm:cxn modelId="{BF9BC621-F9DB-4215-80B0-7BAB3DA234A6}" type="presParOf" srcId="{694715A5-0E9C-42CB-BF8E-9D6D07AC32FE}" destId="{BEEA6EFD-4E7D-4BE6-8EC8-8183DD04D90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7FC6EB-7D9E-4EE0-B7E9-2D01198D565C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71780-72A0-4ACA-855D-90AF31E716C6}">
      <dgm:prSet phldrT="[Text]"/>
      <dgm:spPr/>
      <dgm:t>
        <a:bodyPr/>
        <a:lstStyle/>
        <a:p>
          <a:r>
            <a:rPr lang="en-US" b="1" dirty="0" smtClean="0"/>
            <a:t>Pamela</a:t>
          </a:r>
          <a:endParaRPr lang="en-US" b="1" dirty="0"/>
        </a:p>
      </dgm:t>
    </dgm:pt>
    <dgm:pt modelId="{1009903A-E6E1-4DC9-96CE-14922C551F05}" type="parTrans" cxnId="{858903BF-BFF3-4A5D-8E1F-217B3AFACDB6}">
      <dgm:prSet/>
      <dgm:spPr/>
      <dgm:t>
        <a:bodyPr/>
        <a:lstStyle/>
        <a:p>
          <a:endParaRPr lang="en-US"/>
        </a:p>
      </dgm:t>
    </dgm:pt>
    <dgm:pt modelId="{AC80A113-DB45-4A23-88DA-2CC38595F772}" type="sibTrans" cxnId="{858903BF-BFF3-4A5D-8E1F-217B3AFACDB6}">
      <dgm:prSet/>
      <dgm:spPr/>
      <dgm:t>
        <a:bodyPr/>
        <a:lstStyle/>
        <a:p>
          <a:endParaRPr lang="en-US"/>
        </a:p>
      </dgm:t>
    </dgm:pt>
    <dgm:pt modelId="{C9009BFB-1F7D-4D07-AB6C-51CB52D1C0E0}">
      <dgm:prSet phldrT="[Text]"/>
      <dgm:spPr/>
      <dgm:t>
        <a:bodyPr/>
        <a:lstStyle/>
        <a:p>
          <a:r>
            <a:rPr lang="en-US" b="1" dirty="0" smtClean="0"/>
            <a:t>Kim</a:t>
          </a:r>
          <a:endParaRPr lang="en-US" b="1" dirty="0"/>
        </a:p>
      </dgm:t>
    </dgm:pt>
    <dgm:pt modelId="{66B30745-C16B-4C7C-BD60-00E2B2898445}" type="parTrans" cxnId="{EFA85819-6D91-469F-9A56-2C8DCBE32F8C}">
      <dgm:prSet/>
      <dgm:spPr/>
      <dgm:t>
        <a:bodyPr/>
        <a:lstStyle/>
        <a:p>
          <a:endParaRPr lang="en-US"/>
        </a:p>
      </dgm:t>
    </dgm:pt>
    <dgm:pt modelId="{7F740589-2955-48E5-8112-92461FFD51B3}" type="sibTrans" cxnId="{EFA85819-6D91-469F-9A56-2C8DCBE32F8C}">
      <dgm:prSet/>
      <dgm:spPr/>
      <dgm:t>
        <a:bodyPr/>
        <a:lstStyle/>
        <a:p>
          <a:endParaRPr lang="en-US"/>
        </a:p>
      </dgm:t>
    </dgm:pt>
    <dgm:pt modelId="{37FD50BC-DE2F-4D5E-B046-5B18C45F3AD4}">
      <dgm:prSet phldrT="[Text]"/>
      <dgm:spPr/>
      <dgm:t>
        <a:bodyPr/>
        <a:lstStyle/>
        <a:p>
          <a:r>
            <a:rPr lang="en-US" b="1" dirty="0" smtClean="0"/>
            <a:t>John</a:t>
          </a:r>
          <a:endParaRPr lang="en-US" b="1" dirty="0"/>
        </a:p>
      </dgm:t>
    </dgm:pt>
    <dgm:pt modelId="{7DAA8410-5063-4B53-A0B8-DDC85AA5C6D3}" type="parTrans" cxnId="{AD2DF821-5269-4605-A12B-7924A59E04D4}">
      <dgm:prSet/>
      <dgm:spPr/>
      <dgm:t>
        <a:bodyPr/>
        <a:lstStyle/>
        <a:p>
          <a:endParaRPr lang="en-US"/>
        </a:p>
      </dgm:t>
    </dgm:pt>
    <dgm:pt modelId="{120706FE-5CA5-4CE5-B127-73D713B058E3}" type="sibTrans" cxnId="{AD2DF821-5269-4605-A12B-7924A59E04D4}">
      <dgm:prSet/>
      <dgm:spPr/>
      <dgm:t>
        <a:bodyPr/>
        <a:lstStyle/>
        <a:p>
          <a:endParaRPr lang="en-US"/>
        </a:p>
      </dgm:t>
    </dgm:pt>
    <dgm:pt modelId="{0DA5CFE8-914D-474A-8F2A-859881C69877}">
      <dgm:prSet phldrT="[Text]"/>
      <dgm:spPr/>
      <dgm:t>
        <a:bodyPr/>
        <a:lstStyle/>
        <a:p>
          <a:r>
            <a:rPr lang="en-US" b="1" dirty="0" smtClean="0"/>
            <a:t>Alicia</a:t>
          </a:r>
          <a:endParaRPr lang="en-US" b="1" dirty="0"/>
        </a:p>
      </dgm:t>
    </dgm:pt>
    <dgm:pt modelId="{C6B34F90-5155-4169-8F4C-9CC9A4BF0819}" type="parTrans" cxnId="{4365743D-7479-4866-936A-3ED1ED7C2C64}">
      <dgm:prSet/>
      <dgm:spPr/>
      <dgm:t>
        <a:bodyPr/>
        <a:lstStyle/>
        <a:p>
          <a:endParaRPr lang="en-US"/>
        </a:p>
      </dgm:t>
    </dgm:pt>
    <dgm:pt modelId="{E081E383-4098-453F-8D96-AD45DF2E526F}" type="sibTrans" cxnId="{4365743D-7479-4866-936A-3ED1ED7C2C64}">
      <dgm:prSet/>
      <dgm:spPr/>
      <dgm:t>
        <a:bodyPr/>
        <a:lstStyle/>
        <a:p>
          <a:endParaRPr lang="en-US"/>
        </a:p>
      </dgm:t>
    </dgm:pt>
    <dgm:pt modelId="{4F137D16-2CC8-4BCF-A866-F4F56DC1B2F9}">
      <dgm:prSet phldrT="[Text]"/>
      <dgm:spPr/>
      <dgm:t>
        <a:bodyPr/>
        <a:lstStyle/>
        <a:p>
          <a:r>
            <a:rPr lang="en-US" b="1" dirty="0" smtClean="0"/>
            <a:t>Michael</a:t>
          </a:r>
          <a:endParaRPr lang="en-US" b="1" dirty="0"/>
        </a:p>
      </dgm:t>
    </dgm:pt>
    <dgm:pt modelId="{E9FABF50-6FDA-428D-9AB1-43CF059D43F8}" type="parTrans" cxnId="{C2B13263-1661-4A8B-B381-772ABDE26108}">
      <dgm:prSet/>
      <dgm:spPr/>
      <dgm:t>
        <a:bodyPr/>
        <a:lstStyle/>
        <a:p>
          <a:endParaRPr lang="en-US"/>
        </a:p>
      </dgm:t>
    </dgm:pt>
    <dgm:pt modelId="{F0FAEFD3-CB67-421D-AA97-B9865C3EE69F}" type="sibTrans" cxnId="{C2B13263-1661-4A8B-B381-772ABDE26108}">
      <dgm:prSet/>
      <dgm:spPr/>
      <dgm:t>
        <a:bodyPr/>
        <a:lstStyle/>
        <a:p>
          <a:endParaRPr lang="en-US"/>
        </a:p>
      </dgm:t>
    </dgm:pt>
    <dgm:pt modelId="{79308687-4176-4302-B848-C5A36963B6C4}" type="pres">
      <dgm:prSet presAssocID="{7A7FC6EB-7D9E-4EE0-B7E9-2D01198D565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294BBF4-2B66-4E30-86D9-A66A9C97057F}" type="pres">
      <dgm:prSet presAssocID="{7DB71780-72A0-4ACA-855D-90AF31E716C6}" presName="composite" presStyleCnt="0"/>
      <dgm:spPr/>
    </dgm:pt>
    <dgm:pt modelId="{F49898A9-ADE3-4FEB-9F03-8570202CCCCA}" type="pres">
      <dgm:prSet presAssocID="{7DB71780-72A0-4ACA-855D-90AF31E716C6}" presName="rect2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87947-0FFE-4FCB-87FB-4E2AEE08C3AD}" type="pres">
      <dgm:prSet presAssocID="{7DB71780-72A0-4ACA-855D-90AF31E716C6}" presName="rect1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30C0BB61-2E55-4DFB-805F-738FAF1A77FA}" type="pres">
      <dgm:prSet presAssocID="{AC80A113-DB45-4A23-88DA-2CC38595F772}" presName="sibTrans" presStyleCnt="0"/>
      <dgm:spPr/>
    </dgm:pt>
    <dgm:pt modelId="{ABDE6C5C-8993-4A43-B362-069A6BDBD599}" type="pres">
      <dgm:prSet presAssocID="{C9009BFB-1F7D-4D07-AB6C-51CB52D1C0E0}" presName="composite" presStyleCnt="0"/>
      <dgm:spPr/>
    </dgm:pt>
    <dgm:pt modelId="{5043153A-4DA3-43A2-A1D2-3B541D7F9D30}" type="pres">
      <dgm:prSet presAssocID="{C9009BFB-1F7D-4D07-AB6C-51CB52D1C0E0}" presName="rec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FBD1D-F9AB-4209-8278-7014B6C522C4}" type="pres">
      <dgm:prSet presAssocID="{C9009BFB-1F7D-4D07-AB6C-51CB52D1C0E0}" presName="rect1" presStyleLbl="align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52E62C-A508-4D06-A4DF-1578792811C5}" type="pres">
      <dgm:prSet presAssocID="{7F740589-2955-48E5-8112-92461FFD51B3}" presName="sibTrans" presStyleCnt="0"/>
      <dgm:spPr/>
    </dgm:pt>
    <dgm:pt modelId="{8057AFF5-9048-423E-BB72-58C852E7F0B8}" type="pres">
      <dgm:prSet presAssocID="{37FD50BC-DE2F-4D5E-B046-5B18C45F3AD4}" presName="composite" presStyleCnt="0"/>
      <dgm:spPr/>
    </dgm:pt>
    <dgm:pt modelId="{A3E9DCB2-8216-4072-AD48-8D3C55DD1A69}" type="pres">
      <dgm:prSet presAssocID="{37FD50BC-DE2F-4D5E-B046-5B18C45F3AD4}" presName="rect2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F264E-E3A3-45AC-A945-743DAACB3BC2}" type="pres">
      <dgm:prSet presAssocID="{37FD50BC-DE2F-4D5E-B046-5B18C45F3AD4}" presName="rect1" presStyleLbl="align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05AD08-CAB0-40FF-BF45-E877A44BEC2A}" type="pres">
      <dgm:prSet presAssocID="{120706FE-5CA5-4CE5-B127-73D713B058E3}" presName="sibTrans" presStyleCnt="0"/>
      <dgm:spPr/>
    </dgm:pt>
    <dgm:pt modelId="{F83220E3-E133-4C62-AA1F-642C98D186A1}" type="pres">
      <dgm:prSet presAssocID="{0DA5CFE8-914D-474A-8F2A-859881C69877}" presName="composite" presStyleCnt="0"/>
      <dgm:spPr/>
    </dgm:pt>
    <dgm:pt modelId="{8CE07215-ECFB-46E8-8DCA-5869A9429657}" type="pres">
      <dgm:prSet presAssocID="{0DA5CFE8-914D-474A-8F2A-859881C69877}" presName="rect2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72468-9B73-4BE5-94D6-22CAEC2D43C8}" type="pres">
      <dgm:prSet presAssocID="{0DA5CFE8-914D-474A-8F2A-859881C69877}" presName="rect1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5E90DF-361D-4D3A-8A79-9CC6BC542329}" type="pres">
      <dgm:prSet presAssocID="{E081E383-4098-453F-8D96-AD45DF2E526F}" presName="sibTrans" presStyleCnt="0"/>
      <dgm:spPr/>
    </dgm:pt>
    <dgm:pt modelId="{61FCF6CD-8D91-40C6-AE5B-897834CB495D}" type="pres">
      <dgm:prSet presAssocID="{4F137D16-2CC8-4BCF-A866-F4F56DC1B2F9}" presName="composite" presStyleCnt="0"/>
      <dgm:spPr/>
    </dgm:pt>
    <dgm:pt modelId="{D79227F6-FB86-4BB7-BB92-C45AD50F7279}" type="pres">
      <dgm:prSet presAssocID="{4F137D16-2CC8-4BCF-A866-F4F56DC1B2F9}" presName="rect2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24CE9-221B-4D36-9C87-088939D219DA}" type="pres">
      <dgm:prSet presAssocID="{4F137D16-2CC8-4BCF-A866-F4F56DC1B2F9}" presName="rect1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2B13263-1661-4A8B-B381-772ABDE26108}" srcId="{7A7FC6EB-7D9E-4EE0-B7E9-2D01198D565C}" destId="{4F137D16-2CC8-4BCF-A866-F4F56DC1B2F9}" srcOrd="4" destOrd="0" parTransId="{E9FABF50-6FDA-428D-9AB1-43CF059D43F8}" sibTransId="{F0FAEFD3-CB67-421D-AA97-B9865C3EE69F}"/>
    <dgm:cxn modelId="{EFA85819-6D91-469F-9A56-2C8DCBE32F8C}" srcId="{7A7FC6EB-7D9E-4EE0-B7E9-2D01198D565C}" destId="{C9009BFB-1F7D-4D07-AB6C-51CB52D1C0E0}" srcOrd="1" destOrd="0" parTransId="{66B30745-C16B-4C7C-BD60-00E2B2898445}" sibTransId="{7F740589-2955-48E5-8112-92461FFD51B3}"/>
    <dgm:cxn modelId="{5D4D7023-A729-4E2F-A4B0-39F67D6F0714}" type="presOf" srcId="{0DA5CFE8-914D-474A-8F2A-859881C69877}" destId="{8CE07215-ECFB-46E8-8DCA-5869A9429657}" srcOrd="0" destOrd="0" presId="urn:microsoft.com/office/officeart/2008/layout/PictureGrid"/>
    <dgm:cxn modelId="{4365743D-7479-4866-936A-3ED1ED7C2C64}" srcId="{7A7FC6EB-7D9E-4EE0-B7E9-2D01198D565C}" destId="{0DA5CFE8-914D-474A-8F2A-859881C69877}" srcOrd="3" destOrd="0" parTransId="{C6B34F90-5155-4169-8F4C-9CC9A4BF0819}" sibTransId="{E081E383-4098-453F-8D96-AD45DF2E526F}"/>
    <dgm:cxn modelId="{858903BF-BFF3-4A5D-8E1F-217B3AFACDB6}" srcId="{7A7FC6EB-7D9E-4EE0-B7E9-2D01198D565C}" destId="{7DB71780-72A0-4ACA-855D-90AF31E716C6}" srcOrd="0" destOrd="0" parTransId="{1009903A-E6E1-4DC9-96CE-14922C551F05}" sibTransId="{AC80A113-DB45-4A23-88DA-2CC38595F772}"/>
    <dgm:cxn modelId="{AD2DF821-5269-4605-A12B-7924A59E04D4}" srcId="{7A7FC6EB-7D9E-4EE0-B7E9-2D01198D565C}" destId="{37FD50BC-DE2F-4D5E-B046-5B18C45F3AD4}" srcOrd="2" destOrd="0" parTransId="{7DAA8410-5063-4B53-A0B8-DDC85AA5C6D3}" sibTransId="{120706FE-5CA5-4CE5-B127-73D713B058E3}"/>
    <dgm:cxn modelId="{9C095715-79BA-47F6-AE64-0875A3AFE50C}" type="presOf" srcId="{7A7FC6EB-7D9E-4EE0-B7E9-2D01198D565C}" destId="{79308687-4176-4302-B848-C5A36963B6C4}" srcOrd="0" destOrd="0" presId="urn:microsoft.com/office/officeart/2008/layout/PictureGrid"/>
    <dgm:cxn modelId="{0F8CB557-CBDB-4C0A-A0E1-08974799F4E1}" type="presOf" srcId="{C9009BFB-1F7D-4D07-AB6C-51CB52D1C0E0}" destId="{5043153A-4DA3-43A2-A1D2-3B541D7F9D30}" srcOrd="0" destOrd="0" presId="urn:microsoft.com/office/officeart/2008/layout/PictureGrid"/>
    <dgm:cxn modelId="{096E1E65-9A1D-43B4-AAB5-76DB9BBCA0F9}" type="presOf" srcId="{7DB71780-72A0-4ACA-855D-90AF31E716C6}" destId="{F49898A9-ADE3-4FEB-9F03-8570202CCCCA}" srcOrd="0" destOrd="0" presId="urn:microsoft.com/office/officeart/2008/layout/PictureGrid"/>
    <dgm:cxn modelId="{0E68F697-DEFC-42FE-8E47-A5FD05F96FE5}" type="presOf" srcId="{37FD50BC-DE2F-4D5E-B046-5B18C45F3AD4}" destId="{A3E9DCB2-8216-4072-AD48-8D3C55DD1A69}" srcOrd="0" destOrd="0" presId="urn:microsoft.com/office/officeart/2008/layout/PictureGrid"/>
    <dgm:cxn modelId="{FF30778A-EB75-4922-B4C2-26CBD18A975E}" type="presOf" srcId="{4F137D16-2CC8-4BCF-A866-F4F56DC1B2F9}" destId="{D79227F6-FB86-4BB7-BB92-C45AD50F7279}" srcOrd="0" destOrd="0" presId="urn:microsoft.com/office/officeart/2008/layout/PictureGrid"/>
    <dgm:cxn modelId="{852CD815-3038-4370-AD0A-6AFC8E5664CD}" type="presParOf" srcId="{79308687-4176-4302-B848-C5A36963B6C4}" destId="{9294BBF4-2B66-4E30-86D9-A66A9C97057F}" srcOrd="0" destOrd="0" presId="urn:microsoft.com/office/officeart/2008/layout/PictureGrid"/>
    <dgm:cxn modelId="{DC68148E-5544-4394-A9A1-AB19B763918F}" type="presParOf" srcId="{9294BBF4-2B66-4E30-86D9-A66A9C97057F}" destId="{F49898A9-ADE3-4FEB-9F03-8570202CCCCA}" srcOrd="0" destOrd="0" presId="urn:microsoft.com/office/officeart/2008/layout/PictureGrid"/>
    <dgm:cxn modelId="{A1089619-D4D2-40C2-B8EB-726BCD47639C}" type="presParOf" srcId="{9294BBF4-2B66-4E30-86D9-A66A9C97057F}" destId="{D6587947-0FFE-4FCB-87FB-4E2AEE08C3AD}" srcOrd="1" destOrd="0" presId="urn:microsoft.com/office/officeart/2008/layout/PictureGrid"/>
    <dgm:cxn modelId="{8940147B-6810-48E1-BAD6-9C24108F48E1}" type="presParOf" srcId="{79308687-4176-4302-B848-C5A36963B6C4}" destId="{30C0BB61-2E55-4DFB-805F-738FAF1A77FA}" srcOrd="1" destOrd="0" presId="urn:microsoft.com/office/officeart/2008/layout/PictureGrid"/>
    <dgm:cxn modelId="{215C9458-ADBE-4D9F-8A88-2C95847B665C}" type="presParOf" srcId="{79308687-4176-4302-B848-C5A36963B6C4}" destId="{ABDE6C5C-8993-4A43-B362-069A6BDBD599}" srcOrd="2" destOrd="0" presId="urn:microsoft.com/office/officeart/2008/layout/PictureGrid"/>
    <dgm:cxn modelId="{464C0EBB-2687-4409-BD51-832E568EB563}" type="presParOf" srcId="{ABDE6C5C-8993-4A43-B362-069A6BDBD599}" destId="{5043153A-4DA3-43A2-A1D2-3B541D7F9D30}" srcOrd="0" destOrd="0" presId="urn:microsoft.com/office/officeart/2008/layout/PictureGrid"/>
    <dgm:cxn modelId="{CA3D8C8A-4277-4CD2-AC6B-42283F5F3F9F}" type="presParOf" srcId="{ABDE6C5C-8993-4A43-B362-069A6BDBD599}" destId="{A5DFBD1D-F9AB-4209-8278-7014B6C522C4}" srcOrd="1" destOrd="0" presId="urn:microsoft.com/office/officeart/2008/layout/PictureGrid"/>
    <dgm:cxn modelId="{51D981CB-5689-4C77-BE84-E6A33329485D}" type="presParOf" srcId="{79308687-4176-4302-B848-C5A36963B6C4}" destId="{3E52E62C-A508-4D06-A4DF-1578792811C5}" srcOrd="3" destOrd="0" presId="urn:microsoft.com/office/officeart/2008/layout/PictureGrid"/>
    <dgm:cxn modelId="{A5535914-EDB9-4C53-9DCD-81E34EEC089B}" type="presParOf" srcId="{79308687-4176-4302-B848-C5A36963B6C4}" destId="{8057AFF5-9048-423E-BB72-58C852E7F0B8}" srcOrd="4" destOrd="0" presId="urn:microsoft.com/office/officeart/2008/layout/PictureGrid"/>
    <dgm:cxn modelId="{5AEE3901-C693-4777-8FDD-178652A4642D}" type="presParOf" srcId="{8057AFF5-9048-423E-BB72-58C852E7F0B8}" destId="{A3E9DCB2-8216-4072-AD48-8D3C55DD1A69}" srcOrd="0" destOrd="0" presId="urn:microsoft.com/office/officeart/2008/layout/PictureGrid"/>
    <dgm:cxn modelId="{0C708721-3F06-4C5D-BEB4-E11EEE7F752C}" type="presParOf" srcId="{8057AFF5-9048-423E-BB72-58C852E7F0B8}" destId="{077F264E-E3A3-45AC-A945-743DAACB3BC2}" srcOrd="1" destOrd="0" presId="urn:microsoft.com/office/officeart/2008/layout/PictureGrid"/>
    <dgm:cxn modelId="{D5C2C775-C4EA-4476-A264-5F3F4DBF5642}" type="presParOf" srcId="{79308687-4176-4302-B848-C5A36963B6C4}" destId="{8D05AD08-CAB0-40FF-BF45-E877A44BEC2A}" srcOrd="5" destOrd="0" presId="urn:microsoft.com/office/officeart/2008/layout/PictureGrid"/>
    <dgm:cxn modelId="{7C35FEE3-AF13-4CFB-ACE6-70945C7C03B9}" type="presParOf" srcId="{79308687-4176-4302-B848-C5A36963B6C4}" destId="{F83220E3-E133-4C62-AA1F-642C98D186A1}" srcOrd="6" destOrd="0" presId="urn:microsoft.com/office/officeart/2008/layout/PictureGrid"/>
    <dgm:cxn modelId="{AEC228A9-D91C-4D1A-9648-73A522AB228E}" type="presParOf" srcId="{F83220E3-E133-4C62-AA1F-642C98D186A1}" destId="{8CE07215-ECFB-46E8-8DCA-5869A9429657}" srcOrd="0" destOrd="0" presId="urn:microsoft.com/office/officeart/2008/layout/PictureGrid"/>
    <dgm:cxn modelId="{DA097F84-1386-4D22-A68D-B547CDC7E070}" type="presParOf" srcId="{F83220E3-E133-4C62-AA1F-642C98D186A1}" destId="{AD972468-9B73-4BE5-94D6-22CAEC2D43C8}" srcOrd="1" destOrd="0" presId="urn:microsoft.com/office/officeart/2008/layout/PictureGrid"/>
    <dgm:cxn modelId="{C40E6F5A-D3A1-4039-9DBA-0E94824683F3}" type="presParOf" srcId="{79308687-4176-4302-B848-C5A36963B6C4}" destId="{C55E90DF-361D-4D3A-8A79-9CC6BC542329}" srcOrd="7" destOrd="0" presId="urn:microsoft.com/office/officeart/2008/layout/PictureGrid"/>
    <dgm:cxn modelId="{748347CB-BAFB-4A98-8FA4-3B78C9DEFE0B}" type="presParOf" srcId="{79308687-4176-4302-B848-C5A36963B6C4}" destId="{61FCF6CD-8D91-40C6-AE5B-897834CB495D}" srcOrd="8" destOrd="0" presId="urn:microsoft.com/office/officeart/2008/layout/PictureGrid"/>
    <dgm:cxn modelId="{626253E2-EBAF-4835-9E4D-66B90F9DB0C1}" type="presParOf" srcId="{61FCF6CD-8D91-40C6-AE5B-897834CB495D}" destId="{D79227F6-FB86-4BB7-BB92-C45AD50F7279}" srcOrd="0" destOrd="0" presId="urn:microsoft.com/office/officeart/2008/layout/PictureGrid"/>
    <dgm:cxn modelId="{4FFD128D-A77C-49D5-8A01-65DCB98537BB}" type="presParOf" srcId="{61FCF6CD-8D91-40C6-AE5B-897834CB495D}" destId="{1EB24CE9-221B-4D36-9C87-088939D21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D90979-B9D9-4B72-968A-06E0A3DC086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F31EE29-90EA-418C-92E7-6485E29A132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smtClean="0"/>
            <a:t>Educational</a:t>
          </a:r>
          <a:endParaRPr lang="en-US" sz="2400" b="1" dirty="0"/>
        </a:p>
      </dgm:t>
    </dgm:pt>
    <dgm:pt modelId="{D00DF3BF-16BA-4005-B624-E932893DE54E}" type="parTrans" cxnId="{933BE2EF-1D17-4758-9FFF-5A02E99D34D6}">
      <dgm:prSet/>
      <dgm:spPr/>
      <dgm:t>
        <a:bodyPr/>
        <a:lstStyle/>
        <a:p>
          <a:endParaRPr lang="en-US"/>
        </a:p>
      </dgm:t>
    </dgm:pt>
    <dgm:pt modelId="{B46068FD-6053-4413-BBDA-4E236DD4C26E}" type="sibTrans" cxnId="{933BE2EF-1D17-4758-9FFF-5A02E99D34D6}">
      <dgm:prSet/>
      <dgm:spPr/>
      <dgm:t>
        <a:bodyPr/>
        <a:lstStyle/>
        <a:p>
          <a:endParaRPr lang="en-US"/>
        </a:p>
      </dgm:t>
    </dgm:pt>
    <dgm:pt modelId="{CEA357DB-344A-418B-924A-D703A2517782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US" sz="2400" b="1" dirty="0" smtClean="0"/>
            <a:t>Administrative</a:t>
          </a:r>
          <a:endParaRPr lang="en-US" sz="2400" b="1" dirty="0"/>
        </a:p>
      </dgm:t>
    </dgm:pt>
    <dgm:pt modelId="{4523CBCB-B92B-47F5-9FFB-A9A196419582}" type="parTrans" cxnId="{8EB933BE-F107-407C-82C1-73A24A29B76B}">
      <dgm:prSet/>
      <dgm:spPr/>
      <dgm:t>
        <a:bodyPr/>
        <a:lstStyle/>
        <a:p>
          <a:endParaRPr lang="en-US"/>
        </a:p>
      </dgm:t>
    </dgm:pt>
    <dgm:pt modelId="{4D04B2E8-2897-4D83-B6D2-AC783966784D}" type="sibTrans" cxnId="{8EB933BE-F107-407C-82C1-73A24A29B76B}">
      <dgm:prSet/>
      <dgm:spPr/>
      <dgm:t>
        <a:bodyPr/>
        <a:lstStyle/>
        <a:p>
          <a:endParaRPr lang="en-US"/>
        </a:p>
      </dgm:t>
    </dgm:pt>
    <dgm:pt modelId="{462534A6-1039-4FB5-8AB1-C2AE6F133C1C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400" b="1" dirty="0" smtClean="0"/>
            <a:t>     Supportive</a:t>
          </a:r>
          <a:endParaRPr lang="en-US" sz="2400" b="1" dirty="0"/>
        </a:p>
      </dgm:t>
    </dgm:pt>
    <dgm:pt modelId="{678DE654-F0AB-4458-9192-C790568285E3}" type="parTrans" cxnId="{C91612AB-9CE4-4D9B-9EE5-FDEFCC8B0FA6}">
      <dgm:prSet/>
      <dgm:spPr/>
      <dgm:t>
        <a:bodyPr/>
        <a:lstStyle/>
        <a:p>
          <a:endParaRPr lang="en-US"/>
        </a:p>
      </dgm:t>
    </dgm:pt>
    <dgm:pt modelId="{2A051709-EF34-443B-925A-D58A52738FEA}" type="sibTrans" cxnId="{C91612AB-9CE4-4D9B-9EE5-FDEFCC8B0FA6}">
      <dgm:prSet/>
      <dgm:spPr/>
      <dgm:t>
        <a:bodyPr/>
        <a:lstStyle/>
        <a:p>
          <a:endParaRPr lang="en-US"/>
        </a:p>
      </dgm:t>
    </dgm:pt>
    <dgm:pt modelId="{B10162AA-405F-4F15-9A07-CC45CDF03CD6}" type="pres">
      <dgm:prSet presAssocID="{00D90979-B9D9-4B72-968A-06E0A3DC0867}" presName="compositeShape" presStyleCnt="0">
        <dgm:presLayoutVars>
          <dgm:chMax val="7"/>
          <dgm:dir/>
          <dgm:resizeHandles val="exact"/>
        </dgm:presLayoutVars>
      </dgm:prSet>
      <dgm:spPr/>
    </dgm:pt>
    <dgm:pt modelId="{2BBF35C6-AAA8-4810-A6B0-505D9F4C371C}" type="pres">
      <dgm:prSet presAssocID="{DF31EE29-90EA-418C-92E7-6485E29A132E}" presName="circ1" presStyleLbl="vennNode1" presStyleIdx="0" presStyleCnt="3"/>
      <dgm:spPr/>
      <dgm:t>
        <a:bodyPr/>
        <a:lstStyle/>
        <a:p>
          <a:endParaRPr lang="en-US"/>
        </a:p>
      </dgm:t>
    </dgm:pt>
    <dgm:pt modelId="{D3B9D234-E744-4897-B24B-EB62BA09D37E}" type="pres">
      <dgm:prSet presAssocID="{DF31EE29-90EA-418C-92E7-6485E29A13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00E4B-C521-4132-AD1B-12D9F00AFE1D}" type="pres">
      <dgm:prSet presAssocID="{CEA357DB-344A-418B-924A-D703A2517782}" presName="circ2" presStyleLbl="vennNode1" presStyleIdx="1" presStyleCnt="3" custLinFactNeighborX="8327" custLinFactNeighborY="-536"/>
      <dgm:spPr/>
      <dgm:t>
        <a:bodyPr/>
        <a:lstStyle/>
        <a:p>
          <a:endParaRPr lang="en-US"/>
        </a:p>
      </dgm:t>
    </dgm:pt>
    <dgm:pt modelId="{908BAD44-1494-466F-BBDA-FDB42ADEE275}" type="pres">
      <dgm:prSet presAssocID="{CEA357DB-344A-418B-924A-D703A25177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763D5-092B-47F4-9AA7-1897D36BE363}" type="pres">
      <dgm:prSet presAssocID="{462534A6-1039-4FB5-8AB1-C2AE6F133C1C}" presName="circ3" presStyleLbl="vennNode1" presStyleIdx="2" presStyleCnt="3"/>
      <dgm:spPr/>
      <dgm:t>
        <a:bodyPr/>
        <a:lstStyle/>
        <a:p>
          <a:endParaRPr lang="en-US"/>
        </a:p>
      </dgm:t>
    </dgm:pt>
    <dgm:pt modelId="{ED5BAA74-23F1-4C50-BF61-20E8AFEA2D48}" type="pres">
      <dgm:prSet presAssocID="{462534A6-1039-4FB5-8AB1-C2AE6F133C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933BE-F107-407C-82C1-73A24A29B76B}" srcId="{00D90979-B9D9-4B72-968A-06E0A3DC0867}" destId="{CEA357DB-344A-418B-924A-D703A2517782}" srcOrd="1" destOrd="0" parTransId="{4523CBCB-B92B-47F5-9FFB-A9A196419582}" sibTransId="{4D04B2E8-2897-4D83-B6D2-AC783966784D}"/>
    <dgm:cxn modelId="{2257D51D-983D-4E89-9913-276F202CB4DE}" type="presOf" srcId="{462534A6-1039-4FB5-8AB1-C2AE6F133C1C}" destId="{C26763D5-092B-47F4-9AA7-1897D36BE363}" srcOrd="0" destOrd="0" presId="urn:microsoft.com/office/officeart/2005/8/layout/venn1"/>
    <dgm:cxn modelId="{556D11C6-390A-43A5-BF33-4EEB586568A1}" type="presOf" srcId="{00D90979-B9D9-4B72-968A-06E0A3DC0867}" destId="{B10162AA-405F-4F15-9A07-CC45CDF03CD6}" srcOrd="0" destOrd="0" presId="urn:microsoft.com/office/officeart/2005/8/layout/venn1"/>
    <dgm:cxn modelId="{C91612AB-9CE4-4D9B-9EE5-FDEFCC8B0FA6}" srcId="{00D90979-B9D9-4B72-968A-06E0A3DC0867}" destId="{462534A6-1039-4FB5-8AB1-C2AE6F133C1C}" srcOrd="2" destOrd="0" parTransId="{678DE654-F0AB-4458-9192-C790568285E3}" sibTransId="{2A051709-EF34-443B-925A-D58A52738FEA}"/>
    <dgm:cxn modelId="{5482D19A-07BD-49D8-A743-F20D0401D6CD}" type="presOf" srcId="{DF31EE29-90EA-418C-92E7-6485E29A132E}" destId="{D3B9D234-E744-4897-B24B-EB62BA09D37E}" srcOrd="1" destOrd="0" presId="urn:microsoft.com/office/officeart/2005/8/layout/venn1"/>
    <dgm:cxn modelId="{933BE2EF-1D17-4758-9FFF-5A02E99D34D6}" srcId="{00D90979-B9D9-4B72-968A-06E0A3DC0867}" destId="{DF31EE29-90EA-418C-92E7-6485E29A132E}" srcOrd="0" destOrd="0" parTransId="{D00DF3BF-16BA-4005-B624-E932893DE54E}" sibTransId="{B46068FD-6053-4413-BBDA-4E236DD4C26E}"/>
    <dgm:cxn modelId="{80A03BFD-8666-4499-984C-506DFF778B47}" type="presOf" srcId="{CEA357DB-344A-418B-924A-D703A2517782}" destId="{41700E4B-C521-4132-AD1B-12D9F00AFE1D}" srcOrd="0" destOrd="0" presId="urn:microsoft.com/office/officeart/2005/8/layout/venn1"/>
    <dgm:cxn modelId="{2034CAF3-A458-4FD1-A112-E133A4CABFBB}" type="presOf" srcId="{CEA357DB-344A-418B-924A-D703A2517782}" destId="{908BAD44-1494-466F-BBDA-FDB42ADEE275}" srcOrd="1" destOrd="0" presId="urn:microsoft.com/office/officeart/2005/8/layout/venn1"/>
    <dgm:cxn modelId="{4014DB64-56A6-4E6D-93BD-356939440637}" type="presOf" srcId="{DF31EE29-90EA-418C-92E7-6485E29A132E}" destId="{2BBF35C6-AAA8-4810-A6B0-505D9F4C371C}" srcOrd="0" destOrd="0" presId="urn:microsoft.com/office/officeart/2005/8/layout/venn1"/>
    <dgm:cxn modelId="{E404EAA5-64FD-43BE-80C7-A04109980A89}" type="presOf" srcId="{462534A6-1039-4FB5-8AB1-C2AE6F133C1C}" destId="{ED5BAA74-23F1-4C50-BF61-20E8AFEA2D48}" srcOrd="1" destOrd="0" presId="urn:microsoft.com/office/officeart/2005/8/layout/venn1"/>
    <dgm:cxn modelId="{0371F8E7-5697-4A05-A14D-AB08248583FD}" type="presParOf" srcId="{B10162AA-405F-4F15-9A07-CC45CDF03CD6}" destId="{2BBF35C6-AAA8-4810-A6B0-505D9F4C371C}" srcOrd="0" destOrd="0" presId="urn:microsoft.com/office/officeart/2005/8/layout/venn1"/>
    <dgm:cxn modelId="{A1C8564A-1770-4B28-BB4A-89C2E5FA5249}" type="presParOf" srcId="{B10162AA-405F-4F15-9A07-CC45CDF03CD6}" destId="{D3B9D234-E744-4897-B24B-EB62BA09D37E}" srcOrd="1" destOrd="0" presId="urn:microsoft.com/office/officeart/2005/8/layout/venn1"/>
    <dgm:cxn modelId="{BD3BF3AB-F980-4FAF-A4B8-FFFB4BCC3711}" type="presParOf" srcId="{B10162AA-405F-4F15-9A07-CC45CDF03CD6}" destId="{41700E4B-C521-4132-AD1B-12D9F00AFE1D}" srcOrd="2" destOrd="0" presId="urn:microsoft.com/office/officeart/2005/8/layout/venn1"/>
    <dgm:cxn modelId="{6CC4DE27-CDA4-4842-A447-6B11E32E127F}" type="presParOf" srcId="{B10162AA-405F-4F15-9A07-CC45CDF03CD6}" destId="{908BAD44-1494-466F-BBDA-FDB42ADEE275}" srcOrd="3" destOrd="0" presId="urn:microsoft.com/office/officeart/2005/8/layout/venn1"/>
    <dgm:cxn modelId="{300C154E-34BA-4486-A3D5-9D5D50DD27D0}" type="presParOf" srcId="{B10162AA-405F-4F15-9A07-CC45CDF03CD6}" destId="{C26763D5-092B-47F4-9AA7-1897D36BE363}" srcOrd="4" destOrd="0" presId="urn:microsoft.com/office/officeart/2005/8/layout/venn1"/>
    <dgm:cxn modelId="{2AB49DAB-B438-453B-8F96-30CBD6185C7F}" type="presParOf" srcId="{B10162AA-405F-4F15-9A07-CC45CDF03CD6}" destId="{ED5BAA74-23F1-4C50-BF61-20E8AFEA2D4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E5D679-5A73-426F-ACB4-B901A7A69D5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656474-D970-4ED5-B8B0-A0EDCB3E44C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Well-Being</a:t>
          </a:r>
          <a:endParaRPr lang="en-US" sz="2200" dirty="0">
            <a:solidFill>
              <a:schemeClr val="tx1"/>
            </a:solidFill>
          </a:endParaRPr>
        </a:p>
      </dgm:t>
    </dgm:pt>
    <dgm:pt modelId="{8896C803-F8B6-453B-A863-32C752C3CAE3}" type="parTrans" cxnId="{936466C0-CDD7-4BBB-876B-3F29C96DB3DB}">
      <dgm:prSet/>
      <dgm:spPr/>
      <dgm:t>
        <a:bodyPr/>
        <a:lstStyle/>
        <a:p>
          <a:endParaRPr lang="en-US"/>
        </a:p>
      </dgm:t>
    </dgm:pt>
    <dgm:pt modelId="{81A04202-8EB8-4926-B650-014B285A1CE6}" type="sibTrans" cxnId="{936466C0-CDD7-4BBB-876B-3F29C96DB3DB}">
      <dgm:prSet/>
      <dgm:spPr/>
      <dgm:t>
        <a:bodyPr/>
        <a:lstStyle/>
        <a:p>
          <a:endParaRPr lang="en-US"/>
        </a:p>
      </dgm:t>
    </dgm:pt>
    <dgm:pt modelId="{9647ECE9-F4C2-424E-A677-42B532F2A2A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Safety &amp; Trust</a:t>
          </a:r>
          <a:endParaRPr lang="en-US" sz="2200" dirty="0">
            <a:solidFill>
              <a:schemeClr val="tx1"/>
            </a:solidFill>
          </a:endParaRPr>
        </a:p>
      </dgm:t>
    </dgm:pt>
    <dgm:pt modelId="{148D3C84-05B5-4326-B147-3A913A93C512}" type="parTrans" cxnId="{27F39AB6-EDF8-46F8-89B7-AA6CFA1F3526}">
      <dgm:prSet/>
      <dgm:spPr/>
      <dgm:t>
        <a:bodyPr/>
        <a:lstStyle/>
        <a:p>
          <a:endParaRPr lang="en-US"/>
        </a:p>
      </dgm:t>
    </dgm:pt>
    <dgm:pt modelId="{07A29015-F85F-4368-9AE5-263736F3E328}" type="sibTrans" cxnId="{27F39AB6-EDF8-46F8-89B7-AA6CFA1F3526}">
      <dgm:prSet/>
      <dgm:spPr/>
      <dgm:t>
        <a:bodyPr/>
        <a:lstStyle/>
        <a:p>
          <a:endParaRPr lang="en-US"/>
        </a:p>
      </dgm:t>
    </dgm:pt>
    <dgm:pt modelId="{1503D8CE-FAF2-42C5-AAC8-8C5340FEF82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Strength-Based Practice</a:t>
          </a:r>
          <a:endParaRPr lang="en-US" sz="2000" dirty="0">
            <a:solidFill>
              <a:schemeClr val="tx1"/>
            </a:solidFill>
          </a:endParaRPr>
        </a:p>
      </dgm:t>
    </dgm:pt>
    <dgm:pt modelId="{4E6716E2-3DE0-4AD2-9ADE-5ABDEDC72C13}" type="parTrans" cxnId="{312D5724-DBC4-4EF9-9746-D74FFDF47882}">
      <dgm:prSet/>
      <dgm:spPr/>
      <dgm:t>
        <a:bodyPr/>
        <a:lstStyle/>
        <a:p>
          <a:endParaRPr lang="en-US"/>
        </a:p>
      </dgm:t>
    </dgm:pt>
    <dgm:pt modelId="{40BE4421-6D2E-4940-94DD-88B8CC7190BD}" type="sibTrans" cxnId="{312D5724-DBC4-4EF9-9746-D74FFDF47882}">
      <dgm:prSet/>
      <dgm:spPr/>
      <dgm:t>
        <a:bodyPr/>
        <a:lstStyle/>
        <a:p>
          <a:endParaRPr lang="en-US"/>
        </a:p>
      </dgm:t>
    </dgm:pt>
    <dgm:pt modelId="{CEA44ACF-B13C-4BEC-B709-1BCD914B673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Integrity</a:t>
          </a:r>
          <a:endParaRPr lang="en-US" sz="2200" dirty="0">
            <a:solidFill>
              <a:schemeClr val="tx1"/>
            </a:solidFill>
          </a:endParaRPr>
        </a:p>
      </dgm:t>
    </dgm:pt>
    <dgm:pt modelId="{500ABC7F-04AC-4DC2-8332-4BAB54749632}" type="parTrans" cxnId="{488D7A21-AB87-4776-B151-AAD4D3CCB568}">
      <dgm:prSet/>
      <dgm:spPr/>
      <dgm:t>
        <a:bodyPr/>
        <a:lstStyle/>
        <a:p>
          <a:endParaRPr lang="en-US"/>
        </a:p>
      </dgm:t>
    </dgm:pt>
    <dgm:pt modelId="{834AA1E1-BA2A-4E43-AEBB-70AC168E1983}" type="sibTrans" cxnId="{488D7A21-AB87-4776-B151-AAD4D3CCB568}">
      <dgm:prSet/>
      <dgm:spPr/>
      <dgm:t>
        <a:bodyPr/>
        <a:lstStyle/>
        <a:p>
          <a:endParaRPr lang="en-US"/>
        </a:p>
      </dgm:t>
    </dgm:pt>
    <dgm:pt modelId="{7CD49F74-7568-48A0-8071-0AA65EDEB2DB}" type="pres">
      <dgm:prSet presAssocID="{68E5D679-5A73-426F-ACB4-B901A7A69D5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A4AF75-2506-4F4F-85EA-BCBA0A9FEFD1}" type="pres">
      <dgm:prSet presAssocID="{68E5D679-5A73-426F-ACB4-B901A7A69D5E}" presName="cycle" presStyleCnt="0"/>
      <dgm:spPr/>
    </dgm:pt>
    <dgm:pt modelId="{7EBC07DE-27E3-496C-9175-E0658C909852}" type="pres">
      <dgm:prSet presAssocID="{68E5D679-5A73-426F-ACB4-B901A7A69D5E}" presName="centerShape" presStyleCnt="0"/>
      <dgm:spPr/>
    </dgm:pt>
    <dgm:pt modelId="{8EDFC4C3-6D52-418C-BE44-BB4879CEE505}" type="pres">
      <dgm:prSet presAssocID="{68E5D679-5A73-426F-ACB4-B901A7A69D5E}" presName="connSite" presStyleLbl="node1" presStyleIdx="0" presStyleCnt="5"/>
      <dgm:spPr/>
    </dgm:pt>
    <dgm:pt modelId="{09A9D21B-C21A-48A6-9F6E-1ECF0E665687}" type="pres">
      <dgm:prSet presAssocID="{68E5D679-5A73-426F-ACB4-B901A7A69D5E}" presName="visible" presStyleLbl="node1" presStyleIdx="0" presStyleCnt="5" custScaleX="127222" custScaleY="127222" custLinFactNeighborX="-6805" custLinFactNeighborY="-10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7474865-247E-4E2E-8E10-50F9DB2D01EC}" type="pres">
      <dgm:prSet presAssocID="{4E6716E2-3DE0-4AD2-9ADE-5ABDEDC72C13}" presName="Name25" presStyleLbl="parChTrans1D1" presStyleIdx="0" presStyleCnt="4"/>
      <dgm:spPr/>
      <dgm:t>
        <a:bodyPr/>
        <a:lstStyle/>
        <a:p>
          <a:endParaRPr lang="en-US"/>
        </a:p>
      </dgm:t>
    </dgm:pt>
    <dgm:pt modelId="{93481958-819D-495E-8B53-9E30E824E562}" type="pres">
      <dgm:prSet presAssocID="{1503D8CE-FAF2-42C5-AAC8-8C5340FEF825}" presName="node" presStyleCnt="0"/>
      <dgm:spPr/>
    </dgm:pt>
    <dgm:pt modelId="{0D92732D-EFF1-4D5E-BF65-1862D3B89C78}" type="pres">
      <dgm:prSet presAssocID="{1503D8CE-FAF2-42C5-AAC8-8C5340FEF825}" presName="parentNode" presStyleLbl="node1" presStyleIdx="1" presStyleCnt="5" custScaleX="131850" custScaleY="1257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7F9E1-46D5-4FE0-A4F2-6AC3EB3B7245}" type="pres">
      <dgm:prSet presAssocID="{1503D8CE-FAF2-42C5-AAC8-8C5340FEF825}" presName="childNode" presStyleLbl="revTx" presStyleIdx="0" presStyleCnt="0">
        <dgm:presLayoutVars>
          <dgm:bulletEnabled val="1"/>
        </dgm:presLayoutVars>
      </dgm:prSet>
      <dgm:spPr/>
    </dgm:pt>
    <dgm:pt modelId="{53673FE8-E5A8-4A55-8868-325515801C94}" type="pres">
      <dgm:prSet presAssocID="{8896C803-F8B6-453B-A863-32C752C3CAE3}" presName="Name25" presStyleLbl="parChTrans1D1" presStyleIdx="1" presStyleCnt="4"/>
      <dgm:spPr/>
      <dgm:t>
        <a:bodyPr/>
        <a:lstStyle/>
        <a:p>
          <a:endParaRPr lang="en-US"/>
        </a:p>
      </dgm:t>
    </dgm:pt>
    <dgm:pt modelId="{8C4D4A62-FBC5-489C-AA15-EF663DD7D1E1}" type="pres">
      <dgm:prSet presAssocID="{5D656474-D970-4ED5-B8B0-A0EDCB3E44CC}" presName="node" presStyleCnt="0"/>
      <dgm:spPr/>
    </dgm:pt>
    <dgm:pt modelId="{3E7763ED-C738-4D27-95B6-2DFFFCA6B562}" type="pres">
      <dgm:prSet presAssocID="{5D656474-D970-4ED5-B8B0-A0EDCB3E44CC}" presName="parentNode" presStyleLbl="node1" presStyleIdx="2" presStyleCnt="5" custScaleX="130728" custScaleY="130728" custLinFactNeighborX="29600" custLinFactNeighborY="-94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A5F74-5220-4C28-B714-8B7E4B52FF0F}" type="pres">
      <dgm:prSet presAssocID="{5D656474-D970-4ED5-B8B0-A0EDCB3E44C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0F8C3-ECF2-4EC7-A615-280E546D97FE}" type="pres">
      <dgm:prSet presAssocID="{148D3C84-05B5-4326-B147-3A913A93C512}" presName="Name25" presStyleLbl="parChTrans1D1" presStyleIdx="2" presStyleCnt="4"/>
      <dgm:spPr/>
      <dgm:t>
        <a:bodyPr/>
        <a:lstStyle/>
        <a:p>
          <a:endParaRPr lang="en-US"/>
        </a:p>
      </dgm:t>
    </dgm:pt>
    <dgm:pt modelId="{D126A7B2-7CC3-44FA-ABA2-06AD3640C796}" type="pres">
      <dgm:prSet presAssocID="{9647ECE9-F4C2-424E-A677-42B532F2A2A6}" presName="node" presStyleCnt="0"/>
      <dgm:spPr/>
    </dgm:pt>
    <dgm:pt modelId="{0E9EE9E0-5CDC-459E-90FF-0959A5779C24}" type="pres">
      <dgm:prSet presAssocID="{9647ECE9-F4C2-424E-A677-42B532F2A2A6}" presName="parentNode" presStyleLbl="node1" presStyleIdx="3" presStyleCnt="5" custScaleX="120691" custScaleY="120691" custLinFactNeighborX="21834" custLinFactNeighborY="-63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57FBE-7CB2-446E-8F9E-E9BB8D6C46AD}" type="pres">
      <dgm:prSet presAssocID="{9647ECE9-F4C2-424E-A677-42B532F2A2A6}" presName="childNode" presStyleLbl="revTx" presStyleIdx="0" presStyleCnt="0">
        <dgm:presLayoutVars>
          <dgm:bulletEnabled val="1"/>
        </dgm:presLayoutVars>
      </dgm:prSet>
      <dgm:spPr/>
    </dgm:pt>
    <dgm:pt modelId="{9E238A62-1372-451C-94EC-79B6284238FC}" type="pres">
      <dgm:prSet presAssocID="{500ABC7F-04AC-4DC2-8332-4BAB54749632}" presName="Name25" presStyleLbl="parChTrans1D1" presStyleIdx="3" presStyleCnt="4"/>
      <dgm:spPr/>
      <dgm:t>
        <a:bodyPr/>
        <a:lstStyle/>
        <a:p>
          <a:endParaRPr lang="en-US"/>
        </a:p>
      </dgm:t>
    </dgm:pt>
    <dgm:pt modelId="{A5CB7B51-E138-43E4-B9D7-47BE0FCF9723}" type="pres">
      <dgm:prSet presAssocID="{CEA44ACF-B13C-4BEC-B709-1BCD914B673E}" presName="node" presStyleCnt="0"/>
      <dgm:spPr/>
    </dgm:pt>
    <dgm:pt modelId="{9FAF6C71-5FC9-43AD-9CCB-22517A712B1B}" type="pres">
      <dgm:prSet presAssocID="{CEA44ACF-B13C-4BEC-B709-1BCD914B673E}" presName="parentNode" presStyleLbl="node1" presStyleIdx="4" presStyleCnt="5" custScaleX="119717" custScaleY="1133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B2241-ECCD-4117-80DC-7B514B32F6AD}" type="pres">
      <dgm:prSet presAssocID="{CEA44ACF-B13C-4BEC-B709-1BCD914B673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4EEB8F1-447F-4C6C-B53E-D59F3B99AA2A}" type="presOf" srcId="{500ABC7F-04AC-4DC2-8332-4BAB54749632}" destId="{9E238A62-1372-451C-94EC-79B6284238FC}" srcOrd="0" destOrd="0" presId="urn:microsoft.com/office/officeart/2005/8/layout/radial2"/>
    <dgm:cxn modelId="{BFE75C4F-D9E5-44E8-AA5B-752FE2E8874B}" type="presOf" srcId="{68E5D679-5A73-426F-ACB4-B901A7A69D5E}" destId="{7CD49F74-7568-48A0-8071-0AA65EDEB2DB}" srcOrd="0" destOrd="0" presId="urn:microsoft.com/office/officeart/2005/8/layout/radial2"/>
    <dgm:cxn modelId="{488D7A21-AB87-4776-B151-AAD4D3CCB568}" srcId="{68E5D679-5A73-426F-ACB4-B901A7A69D5E}" destId="{CEA44ACF-B13C-4BEC-B709-1BCD914B673E}" srcOrd="3" destOrd="0" parTransId="{500ABC7F-04AC-4DC2-8332-4BAB54749632}" sibTransId="{834AA1E1-BA2A-4E43-AEBB-70AC168E1983}"/>
    <dgm:cxn modelId="{869639E2-3E7F-49AA-B188-883411B0DAEF}" type="presOf" srcId="{5D656474-D970-4ED5-B8B0-A0EDCB3E44CC}" destId="{3E7763ED-C738-4D27-95B6-2DFFFCA6B562}" srcOrd="0" destOrd="0" presId="urn:microsoft.com/office/officeart/2005/8/layout/radial2"/>
    <dgm:cxn modelId="{3C2918B3-A5F0-42E5-B10D-26A3DBA9B8D1}" type="presOf" srcId="{CEA44ACF-B13C-4BEC-B709-1BCD914B673E}" destId="{9FAF6C71-5FC9-43AD-9CCB-22517A712B1B}" srcOrd="0" destOrd="0" presId="urn:microsoft.com/office/officeart/2005/8/layout/radial2"/>
    <dgm:cxn modelId="{C72290F4-BA5E-41B2-A495-652C52BE6806}" type="presOf" srcId="{4E6716E2-3DE0-4AD2-9ADE-5ABDEDC72C13}" destId="{F7474865-247E-4E2E-8E10-50F9DB2D01EC}" srcOrd="0" destOrd="0" presId="urn:microsoft.com/office/officeart/2005/8/layout/radial2"/>
    <dgm:cxn modelId="{1749636D-B2EC-464D-9EF7-F8644A8E42B2}" type="presOf" srcId="{1503D8CE-FAF2-42C5-AAC8-8C5340FEF825}" destId="{0D92732D-EFF1-4D5E-BF65-1862D3B89C78}" srcOrd="0" destOrd="0" presId="urn:microsoft.com/office/officeart/2005/8/layout/radial2"/>
    <dgm:cxn modelId="{936466C0-CDD7-4BBB-876B-3F29C96DB3DB}" srcId="{68E5D679-5A73-426F-ACB4-B901A7A69D5E}" destId="{5D656474-D970-4ED5-B8B0-A0EDCB3E44CC}" srcOrd="1" destOrd="0" parTransId="{8896C803-F8B6-453B-A863-32C752C3CAE3}" sibTransId="{81A04202-8EB8-4926-B650-014B285A1CE6}"/>
    <dgm:cxn modelId="{3BE22A8B-E8DD-4141-AB5B-9C13CDB5EB10}" type="presOf" srcId="{148D3C84-05B5-4326-B147-3A913A93C512}" destId="{2CA0F8C3-ECF2-4EC7-A615-280E546D97FE}" srcOrd="0" destOrd="0" presId="urn:microsoft.com/office/officeart/2005/8/layout/radial2"/>
    <dgm:cxn modelId="{27F39AB6-EDF8-46F8-89B7-AA6CFA1F3526}" srcId="{68E5D679-5A73-426F-ACB4-B901A7A69D5E}" destId="{9647ECE9-F4C2-424E-A677-42B532F2A2A6}" srcOrd="2" destOrd="0" parTransId="{148D3C84-05B5-4326-B147-3A913A93C512}" sibTransId="{07A29015-F85F-4368-9AE5-263736F3E328}"/>
    <dgm:cxn modelId="{B542E8EC-404D-4CC7-A8BD-18D2CA52D200}" type="presOf" srcId="{8896C803-F8B6-453B-A863-32C752C3CAE3}" destId="{53673FE8-E5A8-4A55-8868-325515801C94}" srcOrd="0" destOrd="0" presId="urn:microsoft.com/office/officeart/2005/8/layout/radial2"/>
    <dgm:cxn modelId="{22DB4451-3AFD-4999-99D9-AA39AE9B4462}" type="presOf" srcId="{9647ECE9-F4C2-424E-A677-42B532F2A2A6}" destId="{0E9EE9E0-5CDC-459E-90FF-0959A5779C24}" srcOrd="0" destOrd="0" presId="urn:microsoft.com/office/officeart/2005/8/layout/radial2"/>
    <dgm:cxn modelId="{312D5724-DBC4-4EF9-9746-D74FFDF47882}" srcId="{68E5D679-5A73-426F-ACB4-B901A7A69D5E}" destId="{1503D8CE-FAF2-42C5-AAC8-8C5340FEF825}" srcOrd="0" destOrd="0" parTransId="{4E6716E2-3DE0-4AD2-9ADE-5ABDEDC72C13}" sibTransId="{40BE4421-6D2E-4940-94DD-88B8CC7190BD}"/>
    <dgm:cxn modelId="{0E338D5D-5FC6-4D7D-B8E5-9598FF211141}" type="presParOf" srcId="{7CD49F74-7568-48A0-8071-0AA65EDEB2DB}" destId="{2EA4AF75-2506-4F4F-85EA-BCBA0A9FEFD1}" srcOrd="0" destOrd="0" presId="urn:microsoft.com/office/officeart/2005/8/layout/radial2"/>
    <dgm:cxn modelId="{726D52AC-7368-49F1-BE8C-BA6DA0B83243}" type="presParOf" srcId="{2EA4AF75-2506-4F4F-85EA-BCBA0A9FEFD1}" destId="{7EBC07DE-27E3-496C-9175-E0658C909852}" srcOrd="0" destOrd="0" presId="urn:microsoft.com/office/officeart/2005/8/layout/radial2"/>
    <dgm:cxn modelId="{5BB533B8-EA61-4A9B-814A-F58BFAFC89FC}" type="presParOf" srcId="{7EBC07DE-27E3-496C-9175-E0658C909852}" destId="{8EDFC4C3-6D52-418C-BE44-BB4879CEE505}" srcOrd="0" destOrd="0" presId="urn:microsoft.com/office/officeart/2005/8/layout/radial2"/>
    <dgm:cxn modelId="{2003E8E7-8203-4FE3-BC27-75B768F8025A}" type="presParOf" srcId="{7EBC07DE-27E3-496C-9175-E0658C909852}" destId="{09A9D21B-C21A-48A6-9F6E-1ECF0E665687}" srcOrd="1" destOrd="0" presId="urn:microsoft.com/office/officeart/2005/8/layout/radial2"/>
    <dgm:cxn modelId="{E0AC9042-81C5-465C-82A3-E2C00D801EA9}" type="presParOf" srcId="{2EA4AF75-2506-4F4F-85EA-BCBA0A9FEFD1}" destId="{F7474865-247E-4E2E-8E10-50F9DB2D01EC}" srcOrd="1" destOrd="0" presId="urn:microsoft.com/office/officeart/2005/8/layout/radial2"/>
    <dgm:cxn modelId="{2F8B63D4-9C3D-40E7-86A4-C20554C1ECCE}" type="presParOf" srcId="{2EA4AF75-2506-4F4F-85EA-BCBA0A9FEFD1}" destId="{93481958-819D-495E-8B53-9E30E824E562}" srcOrd="2" destOrd="0" presId="urn:microsoft.com/office/officeart/2005/8/layout/radial2"/>
    <dgm:cxn modelId="{405698CA-60FB-4FFC-815F-54D1719A8C07}" type="presParOf" srcId="{93481958-819D-495E-8B53-9E30E824E562}" destId="{0D92732D-EFF1-4D5E-BF65-1862D3B89C78}" srcOrd="0" destOrd="0" presId="urn:microsoft.com/office/officeart/2005/8/layout/radial2"/>
    <dgm:cxn modelId="{8DF14D9B-9D6D-4ED3-9BFA-F9B374311843}" type="presParOf" srcId="{93481958-819D-495E-8B53-9E30E824E562}" destId="{7687F9E1-46D5-4FE0-A4F2-6AC3EB3B7245}" srcOrd="1" destOrd="0" presId="urn:microsoft.com/office/officeart/2005/8/layout/radial2"/>
    <dgm:cxn modelId="{CF282245-D01C-460A-8B7D-0641D2E87CEC}" type="presParOf" srcId="{2EA4AF75-2506-4F4F-85EA-BCBA0A9FEFD1}" destId="{53673FE8-E5A8-4A55-8868-325515801C94}" srcOrd="3" destOrd="0" presId="urn:microsoft.com/office/officeart/2005/8/layout/radial2"/>
    <dgm:cxn modelId="{53E4FA49-F531-4D20-B010-0B28DF3C1F9D}" type="presParOf" srcId="{2EA4AF75-2506-4F4F-85EA-BCBA0A9FEFD1}" destId="{8C4D4A62-FBC5-489C-AA15-EF663DD7D1E1}" srcOrd="4" destOrd="0" presId="urn:microsoft.com/office/officeart/2005/8/layout/radial2"/>
    <dgm:cxn modelId="{CB5D508B-21FB-44CA-BF66-3EBAA2E05BFB}" type="presParOf" srcId="{8C4D4A62-FBC5-489C-AA15-EF663DD7D1E1}" destId="{3E7763ED-C738-4D27-95B6-2DFFFCA6B562}" srcOrd="0" destOrd="0" presId="urn:microsoft.com/office/officeart/2005/8/layout/radial2"/>
    <dgm:cxn modelId="{9B9D66F1-E293-43ED-B87E-6A587AC5401B}" type="presParOf" srcId="{8C4D4A62-FBC5-489C-AA15-EF663DD7D1E1}" destId="{6BCA5F74-5220-4C28-B714-8B7E4B52FF0F}" srcOrd="1" destOrd="0" presId="urn:microsoft.com/office/officeart/2005/8/layout/radial2"/>
    <dgm:cxn modelId="{E7FCF039-C5DC-45DD-B900-45A742DE156E}" type="presParOf" srcId="{2EA4AF75-2506-4F4F-85EA-BCBA0A9FEFD1}" destId="{2CA0F8C3-ECF2-4EC7-A615-280E546D97FE}" srcOrd="5" destOrd="0" presId="urn:microsoft.com/office/officeart/2005/8/layout/radial2"/>
    <dgm:cxn modelId="{F661A1A9-9688-473C-A2BB-A19A1C7ADBA8}" type="presParOf" srcId="{2EA4AF75-2506-4F4F-85EA-BCBA0A9FEFD1}" destId="{D126A7B2-7CC3-44FA-ABA2-06AD3640C796}" srcOrd="6" destOrd="0" presId="urn:microsoft.com/office/officeart/2005/8/layout/radial2"/>
    <dgm:cxn modelId="{9A91F3CA-8D51-40A5-BD3F-124ECDAED3C3}" type="presParOf" srcId="{D126A7B2-7CC3-44FA-ABA2-06AD3640C796}" destId="{0E9EE9E0-5CDC-459E-90FF-0959A5779C24}" srcOrd="0" destOrd="0" presId="urn:microsoft.com/office/officeart/2005/8/layout/radial2"/>
    <dgm:cxn modelId="{E315B412-7CD8-45E3-8788-0650E70810E1}" type="presParOf" srcId="{D126A7B2-7CC3-44FA-ABA2-06AD3640C796}" destId="{40E57FBE-7CB2-446E-8F9E-E9BB8D6C46AD}" srcOrd="1" destOrd="0" presId="urn:microsoft.com/office/officeart/2005/8/layout/radial2"/>
    <dgm:cxn modelId="{0592DA0F-4147-46AE-B4A2-B2F7E9AE1C77}" type="presParOf" srcId="{2EA4AF75-2506-4F4F-85EA-BCBA0A9FEFD1}" destId="{9E238A62-1372-451C-94EC-79B6284238FC}" srcOrd="7" destOrd="0" presId="urn:microsoft.com/office/officeart/2005/8/layout/radial2"/>
    <dgm:cxn modelId="{4666B6F0-EE4D-48A0-B487-BA1002ECB834}" type="presParOf" srcId="{2EA4AF75-2506-4F4F-85EA-BCBA0A9FEFD1}" destId="{A5CB7B51-E138-43E4-B9D7-47BE0FCF9723}" srcOrd="8" destOrd="0" presId="urn:microsoft.com/office/officeart/2005/8/layout/radial2"/>
    <dgm:cxn modelId="{CB58124B-5257-4E9B-AE21-25CCB303CD41}" type="presParOf" srcId="{A5CB7B51-E138-43E4-B9D7-47BE0FCF9723}" destId="{9FAF6C71-5FC9-43AD-9CCB-22517A712B1B}" srcOrd="0" destOrd="0" presId="urn:microsoft.com/office/officeart/2005/8/layout/radial2"/>
    <dgm:cxn modelId="{5F8F23C9-8396-469A-911D-01253A42290C}" type="presParOf" srcId="{A5CB7B51-E138-43E4-B9D7-47BE0FCF9723}" destId="{909B2241-ECCD-4117-80DC-7B514B32F6A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913133-B78D-4303-A0EF-612DB33EE45C}">
      <dsp:nvSpPr>
        <dsp:cNvPr id="0" name=""/>
        <dsp:cNvSpPr/>
      </dsp:nvSpPr>
      <dsp:spPr>
        <a:xfrm>
          <a:off x="1866304" y="847"/>
          <a:ext cx="2058590" cy="10292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Transfer of Learning Activity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866304" y="847"/>
        <a:ext cx="2058590" cy="1029295"/>
      </dsp:txXfrm>
    </dsp:sp>
    <dsp:sp modelId="{6ADD24CC-0480-4316-BA4D-87168991C91F}">
      <dsp:nvSpPr>
        <dsp:cNvPr id="0" name=""/>
        <dsp:cNvSpPr/>
      </dsp:nvSpPr>
      <dsp:spPr>
        <a:xfrm rot="3600000">
          <a:off x="3209416" y="1806515"/>
          <a:ext cx="1071102" cy="360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3600000">
        <a:off x="3209416" y="1806515"/>
        <a:ext cx="1071102" cy="360253"/>
      </dsp:txXfrm>
    </dsp:sp>
    <dsp:sp modelId="{EBFC1402-E7DB-4C4A-96BE-B48287C9CA67}">
      <dsp:nvSpPr>
        <dsp:cNvPr id="0" name=""/>
        <dsp:cNvSpPr/>
      </dsp:nvSpPr>
      <dsp:spPr>
        <a:xfrm>
          <a:off x="3565038" y="2943141"/>
          <a:ext cx="2058590" cy="10292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Embedded Evaluation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65038" y="2943141"/>
        <a:ext cx="2058590" cy="1029295"/>
      </dsp:txXfrm>
    </dsp:sp>
    <dsp:sp modelId="{97C79772-6190-4AF5-8521-8855A9936679}">
      <dsp:nvSpPr>
        <dsp:cNvPr id="0" name=""/>
        <dsp:cNvSpPr/>
      </dsp:nvSpPr>
      <dsp:spPr>
        <a:xfrm rot="10800000">
          <a:off x="2360048" y="3277662"/>
          <a:ext cx="1071102" cy="360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2360048" y="3277662"/>
        <a:ext cx="1071102" cy="360253"/>
      </dsp:txXfrm>
    </dsp:sp>
    <dsp:sp modelId="{5A3A1F33-3736-4715-ADD5-AB12EA7C303D}">
      <dsp:nvSpPr>
        <dsp:cNvPr id="0" name=""/>
        <dsp:cNvSpPr/>
      </dsp:nvSpPr>
      <dsp:spPr>
        <a:xfrm>
          <a:off x="167570" y="2943141"/>
          <a:ext cx="2058590" cy="10292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Satisfaction Survey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67570" y="2943141"/>
        <a:ext cx="2058590" cy="1029295"/>
      </dsp:txXfrm>
    </dsp:sp>
    <dsp:sp modelId="{4DAB9EF6-5193-4021-AE67-C22D3E00397A}">
      <dsp:nvSpPr>
        <dsp:cNvPr id="0" name=""/>
        <dsp:cNvSpPr/>
      </dsp:nvSpPr>
      <dsp:spPr>
        <a:xfrm rot="18000000">
          <a:off x="1510681" y="1806515"/>
          <a:ext cx="1071102" cy="3602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8000000">
        <a:off x="1510681" y="1806515"/>
        <a:ext cx="1071102" cy="36025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A4CF4B-AD95-4A05-BBBA-4D208B8FD263}">
      <dsp:nvSpPr>
        <dsp:cNvPr id="0" name=""/>
        <dsp:cNvSpPr/>
      </dsp:nvSpPr>
      <dsp:spPr>
        <a:xfrm rot="5400000">
          <a:off x="5466903" y="-2186426"/>
          <a:ext cx="983872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ym typeface="Wingdings"/>
            </a:rPr>
            <a:t>R</a:t>
          </a:r>
          <a:r>
            <a:rPr lang="en-US" sz="1700" kern="1200" baseline="0" dirty="0" smtClean="0"/>
            <a:t>equires good professional boundaries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Ability to be directive when needed</a:t>
          </a:r>
          <a:endParaRPr lang="en-US" sz="1700" kern="1200" dirty="0"/>
        </a:p>
      </dsp:txBody>
      <dsp:txXfrm rot="5400000">
        <a:off x="5466903" y="-2186426"/>
        <a:ext cx="983872" cy="5608320"/>
      </dsp:txXfrm>
    </dsp:sp>
    <dsp:sp modelId="{645B7AA3-368E-4DDC-8EEB-BCC4AB99AAA8}">
      <dsp:nvSpPr>
        <dsp:cNvPr id="0" name=""/>
        <dsp:cNvSpPr/>
      </dsp:nvSpPr>
      <dsp:spPr>
        <a:xfrm>
          <a:off x="0" y="2812"/>
          <a:ext cx="3154680" cy="1229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Crisis Intervention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0" y="2812"/>
        <a:ext cx="3154680" cy="1229841"/>
      </dsp:txXfrm>
    </dsp:sp>
    <dsp:sp modelId="{CE09B913-029A-44D4-9475-E1013AA13139}">
      <dsp:nvSpPr>
        <dsp:cNvPr id="0" name=""/>
        <dsp:cNvSpPr/>
      </dsp:nvSpPr>
      <dsp:spPr>
        <a:xfrm rot="5400000">
          <a:off x="5466903" y="-895093"/>
          <a:ext cx="983872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Requires creative/quick thinking to deal with “surprises”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Calm/non-reactive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Strong professional boundaries</a:t>
          </a:r>
          <a:endParaRPr lang="en-US" sz="1700" kern="1200" dirty="0"/>
        </a:p>
      </dsp:txBody>
      <dsp:txXfrm rot="5400000">
        <a:off x="5466903" y="-895093"/>
        <a:ext cx="983872" cy="5608320"/>
      </dsp:txXfrm>
    </dsp:sp>
    <dsp:sp modelId="{3692EDF3-64AF-4B70-A78F-0A50273FDF97}">
      <dsp:nvSpPr>
        <dsp:cNvPr id="0" name=""/>
        <dsp:cNvSpPr/>
      </dsp:nvSpPr>
      <dsp:spPr>
        <a:xfrm>
          <a:off x="0" y="1294146"/>
          <a:ext cx="3154680" cy="1229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Unpredictable Situations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0" y="1294146"/>
        <a:ext cx="3154680" cy="1229841"/>
      </dsp:txXfrm>
    </dsp:sp>
    <dsp:sp modelId="{94C6D53C-4C35-4249-9415-5CCEBC6DD2D2}">
      <dsp:nvSpPr>
        <dsp:cNvPr id="0" name=""/>
        <dsp:cNvSpPr/>
      </dsp:nvSpPr>
      <dsp:spPr>
        <a:xfrm rot="5400000">
          <a:off x="5466903" y="396240"/>
          <a:ext cx="983872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ym typeface="Wingdings"/>
            </a:rPr>
            <a:t>R</a:t>
          </a:r>
          <a:r>
            <a:rPr lang="en-US" sz="1700" kern="1200" baseline="0" dirty="0" smtClean="0"/>
            <a:t>equires multi-cultural</a:t>
          </a:r>
          <a:r>
            <a:rPr lang="en-US" sz="1700" kern="1200" dirty="0" smtClean="0"/>
            <a:t> &amp; multi-generational </a:t>
          </a:r>
          <a:r>
            <a:rPr lang="en-US" sz="1700" kern="1200" baseline="0" dirty="0" smtClean="0"/>
            <a:t>knowledge and sensitivity </a:t>
          </a:r>
          <a:r>
            <a:rPr lang="en-US" sz="1700" kern="1200" dirty="0" smtClean="0"/>
            <a:t>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Resourcefulness and flexibility</a:t>
          </a:r>
          <a:endParaRPr lang="en-US" sz="1700" kern="1200" dirty="0"/>
        </a:p>
      </dsp:txBody>
      <dsp:txXfrm rot="5400000">
        <a:off x="5466903" y="396240"/>
        <a:ext cx="983872" cy="5608320"/>
      </dsp:txXfrm>
    </dsp:sp>
    <dsp:sp modelId="{04E4D4D1-0D91-4D76-B7DC-D08A95C50E50}">
      <dsp:nvSpPr>
        <dsp:cNvPr id="0" name=""/>
        <dsp:cNvSpPr/>
      </dsp:nvSpPr>
      <dsp:spPr>
        <a:xfrm>
          <a:off x="0" y="2585479"/>
          <a:ext cx="3154680" cy="1229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Diversity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0" y="2585479"/>
        <a:ext cx="3154680" cy="1229841"/>
      </dsp:txXfrm>
    </dsp:sp>
    <dsp:sp modelId="{0B077DEE-F0AF-4538-AA69-5E594B9B65F7}">
      <dsp:nvSpPr>
        <dsp:cNvPr id="0" name=""/>
        <dsp:cNvSpPr/>
      </dsp:nvSpPr>
      <dsp:spPr>
        <a:xfrm rot="5400000">
          <a:off x="5466903" y="1687573"/>
          <a:ext cx="983872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ym typeface="Wingdings"/>
            </a:rPr>
            <a:t>R</a:t>
          </a:r>
          <a:r>
            <a:rPr lang="en-US" sz="1700" kern="1200" baseline="0" dirty="0" smtClean="0"/>
            <a:t>equires effective communication with other professionals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Ability to work in various settings </a:t>
          </a:r>
          <a:endParaRPr lang="en-US" sz="1700" kern="1200" dirty="0"/>
        </a:p>
      </dsp:txBody>
      <dsp:txXfrm rot="5400000">
        <a:off x="5466903" y="1687573"/>
        <a:ext cx="983872" cy="5608320"/>
      </dsp:txXfrm>
    </dsp:sp>
    <dsp:sp modelId="{6E9722B7-70F7-4039-9C15-A099B738B1E7}">
      <dsp:nvSpPr>
        <dsp:cNvPr id="0" name=""/>
        <dsp:cNvSpPr/>
      </dsp:nvSpPr>
      <dsp:spPr>
        <a:xfrm>
          <a:off x="0" y="3876812"/>
          <a:ext cx="3154680" cy="1229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Interdisciplinary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0" y="3876812"/>
        <a:ext cx="3154680" cy="1229841"/>
      </dsp:txXfrm>
    </dsp:sp>
    <dsp:sp modelId="{A20237E2-15FA-400B-9E77-358C20B8E0F0}">
      <dsp:nvSpPr>
        <dsp:cNvPr id="0" name=""/>
        <dsp:cNvSpPr/>
      </dsp:nvSpPr>
      <dsp:spPr>
        <a:xfrm rot="5400000">
          <a:off x="5466903" y="2978906"/>
          <a:ext cx="983872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Process vs. goal orientation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Respect autonomy and self-determination</a:t>
          </a:r>
          <a:endParaRPr lang="en-US" sz="1700" kern="1200" dirty="0"/>
        </a:p>
      </dsp:txBody>
      <dsp:txXfrm rot="5400000">
        <a:off x="5466903" y="2978906"/>
        <a:ext cx="983872" cy="5608320"/>
      </dsp:txXfrm>
    </dsp:sp>
    <dsp:sp modelId="{E617FBAD-F711-4AD4-A307-07737DFC2076}">
      <dsp:nvSpPr>
        <dsp:cNvPr id="0" name=""/>
        <dsp:cNvSpPr/>
      </dsp:nvSpPr>
      <dsp:spPr>
        <a:xfrm>
          <a:off x="0" y="5168145"/>
          <a:ext cx="3154680" cy="1229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Voluntary Services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0" y="5168145"/>
        <a:ext cx="3154680" cy="1229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289F9-7E2A-4657-B6E4-61C4CA0BAA7B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939DB-7A05-4DBA-AD59-AD172146E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950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DBFF2-8CDE-4DCF-A776-DD4D99F2E769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FB1E1-5C90-4C86-B36C-388BF3BCA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67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212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74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4DF40-36BE-43BE-8E4C-468092D384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304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402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451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80E52-A1EC-4CDF-9D3F-7060BB3E08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572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368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873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08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55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942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657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952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345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304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352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734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690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30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923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20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8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942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625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230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304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352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80E52-A1EC-4CDF-9D3F-7060BB3E084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641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078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332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778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2315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62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0479D6-7C8D-499D-895A-8C94B6175EAE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9939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6313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6313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720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7877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672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3194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1862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4116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41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25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2303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7147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2061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68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0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008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85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FB1E1-5C90-4C86-B36C-388BF3BCA9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95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17D0-F533-4749-BCD5-33FE417A0914}" type="datetime1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A77-1E77-4442-9F4A-2B9BE2A91197}" type="datetime1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C8E-4EC6-4EFC-88FE-47BEA82D47B5}" type="datetime1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6A9-F515-44AB-9AA3-A6550044A3AA}" type="datetime1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475B-DF9C-45FC-9156-8AF217CE1BE8}" type="datetime1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C189-050E-446E-B31D-1617BF478342}" type="datetime1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52DE-B58C-4E67-9770-4649D9FF0336}" type="datetime1">
              <a:rPr lang="en-US" smtClean="0"/>
              <a:pPr/>
              <a:t>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BBD-30D6-43F0-AFA6-236381AEFD1A}" type="datetime1">
              <a:rPr lang="en-US" smtClean="0"/>
              <a:pPr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5041-1D45-4F9A-9AF8-285134A9E29F}" type="datetime1">
              <a:rPr lang="en-US" smtClean="0"/>
              <a:pPr/>
              <a:t>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993F-A0D6-499D-9E56-5ED00421C767}" type="datetime1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FECC-BA9F-4A94-81EE-250371A22942}" type="datetime1">
              <a:rPr lang="en-US" smtClean="0"/>
              <a:pPr/>
              <a:t>8/12/2013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65B2DF7-9FF4-4A55-87C8-D68597D52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0835A1F-00B3-43B9-9953-76DE71F8230A}" type="datetime1">
              <a:rPr lang="en-US" smtClean="0"/>
              <a:pPr/>
              <a:t>8/12/2013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ocialworktoday.com/archive/EoEJanFeb09.s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workers.org/pubs/code/code.a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reers.socialworkers.org/documents/Professional%20Boundaries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43000" y="2564938"/>
            <a:ext cx="5753214" cy="2669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543800" cy="1905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FOUNDATIONS OF EFFECTIVE SUPERVISION</a:t>
            </a:r>
            <a:br>
              <a:rPr lang="en-US" sz="4400" dirty="0" smtClean="0"/>
            </a:br>
            <a:r>
              <a:rPr lang="en-US" sz="3600" dirty="0" smtClean="0">
                <a:solidFill>
                  <a:schemeClr val="accent5"/>
                </a:solidFill>
              </a:rPr>
              <a:t>APS Supervisor Core Training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638800"/>
            <a:ext cx="5334000" cy="1066800"/>
          </a:xfrm>
        </p:spPr>
        <p:txBody>
          <a:bodyPr/>
          <a:lstStyle/>
          <a:p>
            <a:r>
              <a:rPr lang="en-US" dirty="0"/>
              <a:t>Developed by: APS Training Project</a:t>
            </a:r>
            <a:br>
              <a:rPr lang="en-US" dirty="0"/>
            </a:br>
            <a:r>
              <a:rPr lang="en-US" dirty="0"/>
              <a:t>Academy for Professional </a:t>
            </a:r>
            <a:r>
              <a:rPr lang="en-US" dirty="0" smtClean="0"/>
              <a:t>Excellence</a:t>
            </a:r>
            <a:br>
              <a:rPr lang="en-US" dirty="0" smtClean="0"/>
            </a:br>
            <a:r>
              <a:rPr lang="en-US" dirty="0" smtClean="0"/>
              <a:t>San </a:t>
            </a:r>
            <a:r>
              <a:rPr lang="en-US" dirty="0"/>
              <a:t>Diego State University School of Social 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761" y="5295900"/>
            <a:ext cx="18002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2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Promoted from outside APS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20874256"/>
              </p:ext>
            </p:extLst>
          </p:nvPr>
        </p:nvGraphicFramePr>
        <p:xfrm>
          <a:off x="457200" y="1371600"/>
          <a:ext cx="7696200" cy="505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006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4" y="152400"/>
            <a:ext cx="8605345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Professional Boundaries for Supervisors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4343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No dual relationships with supervised staff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Friendships</a:t>
            </a:r>
          </a:p>
          <a:p>
            <a:pPr marL="923925" indent="-457200">
              <a:buAutoNum type="arabicPeriod"/>
            </a:pPr>
            <a:r>
              <a:rPr lang="en-US" sz="2400" dirty="0" smtClean="0"/>
              <a:t>Does the relationship affect my ability to perform my job duties fairly and objectively?</a:t>
            </a:r>
            <a:br>
              <a:rPr lang="en-US" sz="2400" dirty="0" smtClean="0"/>
            </a:br>
            <a:endParaRPr lang="en-US" sz="2400" dirty="0"/>
          </a:p>
          <a:p>
            <a:pPr marL="923925" indent="-457200">
              <a:buAutoNum type="arabicPeriod"/>
            </a:pPr>
            <a:r>
              <a:rPr lang="en-US" sz="2400" dirty="0" smtClean="0"/>
              <a:t>Does this relationship create the </a:t>
            </a:r>
            <a:r>
              <a:rPr lang="en-US" sz="2400" u="sng" dirty="0" smtClean="0"/>
              <a:t>appearance </a:t>
            </a:r>
            <a:r>
              <a:rPr lang="en-US" sz="2400" dirty="0" smtClean="0"/>
              <a:t>of impropriety/favoritism?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667000"/>
            <a:ext cx="3568383" cy="2377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60960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/>
            <a:r>
              <a:rPr lang="en-US" dirty="0"/>
              <a:t>Resource: </a:t>
            </a:r>
            <a:r>
              <a:rPr lang="en-US" dirty="0">
                <a:hlinkClick r:id="rId4"/>
              </a:rPr>
              <a:t>http://www.socialworktoday.com/archive/EoEJanFeb09.shtml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95494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199" y="6276825"/>
            <a:ext cx="4022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Kadushin</a:t>
            </a:r>
            <a:r>
              <a:rPr lang="en-US" sz="2000" dirty="0" smtClean="0">
                <a:latin typeface="+mj-lt"/>
              </a:rPr>
              <a:t> &amp; </a:t>
            </a:r>
            <a:r>
              <a:rPr lang="en-US" sz="2000" dirty="0" err="1" smtClean="0">
                <a:latin typeface="+mj-lt"/>
              </a:rPr>
              <a:t>Harkness</a:t>
            </a:r>
            <a:r>
              <a:rPr lang="en-US" sz="2000" dirty="0" smtClean="0">
                <a:latin typeface="+mj-lt"/>
              </a:rPr>
              <a:t>, 2002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02108"/>
            <a:ext cx="548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SUPERVISORY ROLES 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839045374"/>
              </p:ext>
            </p:extLst>
          </p:nvPr>
        </p:nvGraphicFramePr>
        <p:xfrm>
          <a:off x="-304800" y="1013369"/>
          <a:ext cx="8839200" cy="526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466" y="2590800"/>
            <a:ext cx="2179576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404" y="1341120"/>
            <a:ext cx="2200408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64" y="5213895"/>
            <a:ext cx="2195928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15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Role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105746835"/>
              </p:ext>
            </p:extLst>
          </p:nvPr>
        </p:nvGraphicFramePr>
        <p:xfrm>
          <a:off x="1524000" y="1295400"/>
          <a:ext cx="76200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7116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Consultations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00"/>
            <a:ext cx="7848600" cy="3505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Parallel process</a:t>
            </a:r>
          </a:p>
          <a:p>
            <a:r>
              <a:rPr lang="en-US" sz="3200" dirty="0" smtClean="0"/>
              <a:t>Fundamental to the transfer of learning of formal training/education</a:t>
            </a:r>
          </a:p>
          <a:p>
            <a:r>
              <a:rPr lang="en-US" sz="3200" dirty="0" smtClean="0"/>
              <a:t>Modeling  and  practice of interpersonal skills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</p:grpSpPr>
        <p:sp>
          <p:nvSpPr>
            <p:cNvPr id="6" name="Oval 5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Case Consultations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228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Case Consultation: </a:t>
            </a:r>
            <a:br>
              <a:rPr lang="en-US" dirty="0" smtClean="0"/>
            </a:b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2514600"/>
            <a:ext cx="8191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457200">
              <a:buFont typeface="Arial" pitchFamily="34" charset="0"/>
              <a:buChar char="•"/>
            </a:pPr>
            <a:r>
              <a:rPr lang="en-US" sz="3200" dirty="0" smtClean="0"/>
              <a:t>Timing:  ad hoc vs. scheduled</a:t>
            </a:r>
          </a:p>
          <a:p>
            <a:pPr marL="685800" indent="-457200">
              <a:buFont typeface="Arial" pitchFamily="34" charset="0"/>
              <a:buChar char="•"/>
            </a:pPr>
            <a:r>
              <a:rPr lang="en-US" sz="3200" dirty="0" smtClean="0"/>
              <a:t>Worker’s Goal:  get direction/permission/ resources/support</a:t>
            </a:r>
          </a:p>
          <a:p>
            <a:pPr marL="685800" indent="-457200">
              <a:buFont typeface="Arial" pitchFamily="34" charset="0"/>
              <a:buChar char="•"/>
            </a:pPr>
            <a:r>
              <a:rPr lang="en-US" sz="3200" dirty="0" smtClean="0"/>
              <a:t>Supervisor’s Goal:  enhance worker skills; minimize agency liability or damage control; support worker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</p:grpSpPr>
        <p:sp>
          <p:nvSpPr>
            <p:cNvPr id="6" name="Oval 5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Case Consultations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480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Consultation: </a:t>
            </a:r>
            <a:br>
              <a:rPr lang="en-US" dirty="0" smtClean="0"/>
            </a:b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848600" cy="3657600"/>
          </a:xfrm>
        </p:spPr>
        <p:txBody>
          <a:bodyPr/>
          <a:lstStyle/>
          <a:p>
            <a:r>
              <a:rPr lang="en-US" sz="3200" dirty="0" smtClean="0"/>
              <a:t>Clinical issues with client</a:t>
            </a:r>
          </a:p>
          <a:p>
            <a:r>
              <a:rPr lang="en-US" sz="3200" dirty="0" smtClean="0"/>
              <a:t>Caseload management issues</a:t>
            </a:r>
          </a:p>
          <a:p>
            <a:r>
              <a:rPr lang="en-US" sz="3200" dirty="0" smtClean="0"/>
              <a:t>Professional boundaries</a:t>
            </a:r>
          </a:p>
          <a:p>
            <a:r>
              <a:rPr lang="en-US" sz="3200" dirty="0" smtClean="0"/>
              <a:t>Ethical dilemmas</a:t>
            </a:r>
          </a:p>
          <a:p>
            <a:r>
              <a:rPr lang="en-US" sz="3200" dirty="0" smtClean="0"/>
              <a:t>Support and validation of the worker</a:t>
            </a:r>
          </a:p>
          <a:p>
            <a:r>
              <a:rPr lang="en-US" sz="3200" dirty="0" smtClean="0"/>
              <a:t>Debrief trauma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</p:grpSpPr>
        <p:sp>
          <p:nvSpPr>
            <p:cNvPr id="6" name="Oval 5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Case Consultations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8229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74" y="46485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Using Your Clinical Skills</a:t>
            </a:r>
            <a:br>
              <a:rPr lang="en-US" sz="4400" dirty="0" smtClean="0"/>
            </a:br>
            <a:r>
              <a:rPr lang="en-US" sz="4400" dirty="0" smtClean="0"/>
              <a:t> in Case Consultation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328138" y="2515106"/>
            <a:ext cx="38158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400" dirty="0" smtClean="0"/>
              <a:t>Motivational Interviewing</a:t>
            </a:r>
          </a:p>
          <a:p>
            <a:endParaRPr lang="en-US" sz="24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400" dirty="0" smtClean="0"/>
              <a:t>Solution-Focused Practice</a:t>
            </a:r>
          </a:p>
          <a:p>
            <a:endParaRPr lang="en-US" sz="24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400" dirty="0" smtClean="0"/>
              <a:t>Cognitive Behavioral Therapy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</p:grpSpPr>
        <p:sp>
          <p:nvSpPr>
            <p:cNvPr id="6" name="Oval 5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Case Consultations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19800" y="6324600"/>
            <a:ext cx="2977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Shulman 2010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8603" y="1828801"/>
            <a:ext cx="4734397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en-US" sz="2000" dirty="0" smtClean="0">
                <a:solidFill>
                  <a:schemeClr val="tx1"/>
                </a:solidFill>
              </a:rPr>
              <a:t>ou </a:t>
            </a:r>
            <a:r>
              <a:rPr lang="en-US" sz="2000" dirty="0">
                <a:solidFill>
                  <a:schemeClr val="tx1"/>
                </a:solidFill>
              </a:rPr>
              <a:t>don’t need all the answers, but </a:t>
            </a:r>
            <a:r>
              <a:rPr lang="en-US" sz="2000" dirty="0" smtClean="0">
                <a:solidFill>
                  <a:schemeClr val="tx1"/>
                </a:solidFill>
              </a:rPr>
              <a:t>you </a:t>
            </a:r>
            <a:r>
              <a:rPr lang="en-US" sz="2000" dirty="0">
                <a:solidFill>
                  <a:schemeClr val="tx1"/>
                </a:solidFill>
              </a:rPr>
              <a:t>need to be able to ask questions to solicit critical thinking within your workers. </a:t>
            </a:r>
          </a:p>
        </p:txBody>
      </p:sp>
      <p:sp>
        <p:nvSpPr>
          <p:cNvPr id="8" name="Oval 7"/>
          <p:cNvSpPr/>
          <p:nvPr/>
        </p:nvSpPr>
        <p:spPr>
          <a:xfrm>
            <a:off x="299357" y="4225517"/>
            <a:ext cx="4653643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Many of the clinical skills you used to use in the field with your clients may be applied to working with your staff. </a:t>
            </a:r>
          </a:p>
        </p:txBody>
      </p:sp>
    </p:spTree>
    <p:extLst>
      <p:ext uri="{BB962C8B-B14F-4D97-AF65-F5344CB8AC3E}">
        <p14:creationId xmlns:p14="http://schemas.microsoft.com/office/powerpoint/2010/main" xmlns="" val="301160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“Suggestion Box” Activity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447800"/>
            <a:ext cx="3431138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295400"/>
            <a:ext cx="2607865" cy="2926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9440" y="3657600"/>
            <a:ext cx="2194560" cy="2926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7672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Caseload </a:t>
            </a:r>
            <a:br>
              <a:rPr lang="en-US" dirty="0" smtClean="0"/>
            </a:b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620000" cy="38862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 smtClean="0"/>
              <a:t>To close or not to close, that is the question.</a:t>
            </a:r>
          </a:p>
          <a:p>
            <a:pPr marL="0" indent="0">
              <a:buNone/>
            </a:pPr>
            <a:endParaRPr lang="en-US" sz="2800" dirty="0" smtClean="0"/>
          </a:p>
          <a:p>
            <a:pPr marL="457200" indent="-457200"/>
            <a:r>
              <a:rPr lang="en-US" sz="2800" dirty="0" smtClean="0"/>
              <a:t>I want to write the great American novel in this case file.</a:t>
            </a:r>
          </a:p>
          <a:p>
            <a:pPr marL="0" indent="0">
              <a:buNone/>
            </a:pPr>
            <a:endParaRPr lang="en-US" sz="2800" dirty="0"/>
          </a:p>
          <a:p>
            <a:pPr marL="457200" indent="-457200"/>
            <a:r>
              <a:rPr lang="en-US" sz="2800" dirty="0" smtClean="0"/>
              <a:t>But the client needs me!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</p:grpSpPr>
        <p:sp>
          <p:nvSpPr>
            <p:cNvPr id="6" name="Oval 5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Case Consultations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977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&amp; Housekeeping</a:t>
            </a:r>
            <a:endParaRPr lang="en-US" dirty="0"/>
          </a:p>
        </p:txBody>
      </p:sp>
      <p:pic>
        <p:nvPicPr>
          <p:cNvPr id="1026" name="Picture 2" descr="C:\Users\kbrown\AppData\Local\Microsoft\Windows\Temporary Internet Files\Content.IE5\5XAH6SQR\MP900384832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32432"/>
            <a:ext cx="6400800" cy="42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7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</a:t>
            </a:r>
            <a:br>
              <a:rPr lang="en-US" dirty="0" smtClean="0"/>
            </a:br>
            <a:r>
              <a:rPr lang="en-US" dirty="0" smtClean="0"/>
              <a:t>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Over-identification </a:t>
            </a:r>
          </a:p>
          <a:p>
            <a:r>
              <a:rPr lang="en-US" sz="3200" dirty="0" smtClean="0"/>
              <a:t>Limit self-disclosure</a:t>
            </a:r>
          </a:p>
          <a:p>
            <a:r>
              <a:rPr lang="en-US" sz="3200" dirty="0" smtClean="0"/>
              <a:t>Maintain confidentiality </a:t>
            </a:r>
            <a:r>
              <a:rPr lang="en-US" sz="3200" u="sng" dirty="0" smtClean="0"/>
              <a:t>at all times</a:t>
            </a:r>
          </a:p>
          <a:p>
            <a:r>
              <a:rPr lang="en-US" sz="3200" dirty="0"/>
              <a:t>No dual </a:t>
            </a:r>
            <a:r>
              <a:rPr lang="en-US" sz="3200" dirty="0" smtClean="0"/>
              <a:t>relationships</a:t>
            </a:r>
          </a:p>
          <a:p>
            <a:r>
              <a:rPr lang="en-US" sz="3200" dirty="0" smtClean="0"/>
              <a:t>NASW Code </a:t>
            </a:r>
            <a:r>
              <a:rPr lang="en-US" sz="3200" dirty="0"/>
              <a:t>of Ethics -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www.socialworkers.org/pubs/code/code.asp</a:t>
            </a:r>
            <a:endParaRPr lang="en-US" sz="2400" dirty="0" smtClean="0"/>
          </a:p>
          <a:p>
            <a:r>
              <a:rPr lang="en-US" sz="2800" dirty="0" smtClean="0"/>
              <a:t>NASW Professional Boundaries Brochure</a:t>
            </a:r>
            <a:endParaRPr lang="en-US" sz="2800" dirty="0"/>
          </a:p>
          <a:p>
            <a:pPr marL="411480" lvl="1" indent="0">
              <a:buNone/>
            </a:pPr>
            <a:r>
              <a:rPr lang="en-US" sz="2400" u="sng" dirty="0">
                <a:hlinkClick r:id="rId4"/>
              </a:rPr>
              <a:t>http://careers.socialworkers.org/documents/Professional%20Boundaries.pdf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</p:grpSpPr>
        <p:sp>
          <p:nvSpPr>
            <p:cNvPr id="6" name="Oval 5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Case Consultations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7872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&amp;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3540"/>
            <a:ext cx="7848600" cy="4503459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Do no harm</a:t>
            </a:r>
          </a:p>
          <a:p>
            <a:r>
              <a:rPr lang="en-US" sz="9600" dirty="0" smtClean="0"/>
              <a:t>Balance autonomy/self determination  vs. public safety</a:t>
            </a:r>
          </a:p>
          <a:p>
            <a:r>
              <a:rPr lang="en-US" sz="9600" dirty="0" smtClean="0"/>
              <a:t>Involvement of the client </a:t>
            </a:r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r>
              <a:rPr lang="en-US" sz="9600" dirty="0" smtClean="0"/>
              <a:t>Questions to ask the worker:  </a:t>
            </a:r>
            <a:endParaRPr lang="en-US" sz="9600" dirty="0"/>
          </a:p>
          <a:p>
            <a:r>
              <a:rPr lang="en-US" sz="9600" dirty="0"/>
              <a:t>How does </a:t>
            </a:r>
            <a:r>
              <a:rPr lang="en-US" sz="9600" dirty="0" smtClean="0"/>
              <a:t>taking/not taking this action serve </a:t>
            </a:r>
            <a:r>
              <a:rPr lang="en-US" sz="9600" dirty="0"/>
              <a:t>the client’s best interest?</a:t>
            </a:r>
          </a:p>
          <a:p>
            <a:r>
              <a:rPr lang="en-US" sz="9600" dirty="0"/>
              <a:t>What is the potential liability/risk to </a:t>
            </a:r>
            <a:r>
              <a:rPr lang="en-US" sz="9600" dirty="0" smtClean="0"/>
              <a:t>client/worker/agency/public in taking/not taking </a:t>
            </a:r>
            <a:r>
              <a:rPr lang="en-US" sz="9600" dirty="0"/>
              <a:t>this action?</a:t>
            </a:r>
          </a:p>
          <a:p>
            <a:pPr marL="0" indent="0">
              <a:buNone/>
            </a:pPr>
            <a:r>
              <a:rPr lang="en-US" sz="3800" dirty="0" smtClean="0"/>
              <a:t>	  </a:t>
            </a:r>
            <a:r>
              <a:rPr lang="en-US" sz="9600" dirty="0"/>
              <a:t>Law suit, media exposure, </a:t>
            </a:r>
            <a:r>
              <a:rPr lang="en-US" sz="9600" dirty="0" smtClean="0"/>
              <a:t>others get hurt.</a:t>
            </a:r>
          </a:p>
          <a:p>
            <a:r>
              <a:rPr lang="en-US" sz="9600" dirty="0"/>
              <a:t>W</a:t>
            </a:r>
            <a:r>
              <a:rPr lang="en-US" sz="9600" dirty="0" smtClean="0"/>
              <a:t>ill you be </a:t>
            </a:r>
            <a:r>
              <a:rPr lang="en-US" sz="9600" dirty="0"/>
              <a:t>able to sleep </a:t>
            </a:r>
            <a:r>
              <a:rPr lang="en-US" sz="9600" dirty="0" smtClean="0"/>
              <a:t>tonight with the decision you make?</a:t>
            </a:r>
            <a:endParaRPr lang="en-US" sz="9600" dirty="0"/>
          </a:p>
          <a:p>
            <a:endParaRPr lang="en-US" sz="9600" dirty="0" smtClean="0"/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</p:grpSpPr>
        <p:sp>
          <p:nvSpPr>
            <p:cNvPr id="6" name="Oval 5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Case Consultations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897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Values and Ethics:</a:t>
            </a:r>
            <a:br>
              <a:rPr lang="en-US" dirty="0" smtClean="0"/>
            </a:br>
            <a:r>
              <a:rPr lang="en-US" dirty="0" smtClean="0"/>
              <a:t>Mandated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41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Confidentiality</a:t>
            </a:r>
          </a:p>
          <a:p>
            <a:r>
              <a:rPr lang="en-US" sz="3200" dirty="0" smtClean="0"/>
              <a:t>Cross-reporting (law enforcement; child protective services; adult protective services)</a:t>
            </a:r>
          </a:p>
          <a:p>
            <a:r>
              <a:rPr lang="en-US" sz="3200" dirty="0" err="1" smtClean="0"/>
              <a:t>Tarasoff</a:t>
            </a:r>
            <a:r>
              <a:rPr lang="en-US" sz="3200" dirty="0" smtClean="0"/>
              <a:t>/duty to warn: varies state to state</a:t>
            </a:r>
          </a:p>
          <a:p>
            <a:pPr lvl="1"/>
            <a:r>
              <a:rPr lang="en-US" sz="3000" dirty="0" smtClean="0"/>
              <a:t>Defines who is required to warn &amp; under what circumstances. </a:t>
            </a:r>
          </a:p>
          <a:p>
            <a:pPr lvl="1"/>
            <a:r>
              <a:rPr lang="en-US" sz="3000" dirty="0" smtClean="0"/>
              <a:t>California - Ewing </a:t>
            </a:r>
            <a:r>
              <a:rPr lang="en-US" sz="3000" dirty="0"/>
              <a:t>v. Goldstein (2004)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</p:grpSpPr>
        <p:sp>
          <p:nvSpPr>
            <p:cNvPr id="7" name="Oval 6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Case Consultations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90800" y="6324600"/>
            <a:ext cx="596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http://www.stanford.edu/group/psylawseminar/Ewing.htm</a:t>
            </a:r>
          </a:p>
        </p:txBody>
      </p:sp>
    </p:spTree>
    <p:extLst>
      <p:ext uri="{BB962C8B-B14F-4D97-AF65-F5344CB8AC3E}">
        <p14:creationId xmlns:p14="http://schemas.microsoft.com/office/powerpoint/2010/main" xmlns="" val="173849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-152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Consultation Exercise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36429389"/>
              </p:ext>
            </p:extLst>
          </p:nvPr>
        </p:nvGraphicFramePr>
        <p:xfrm>
          <a:off x="304800" y="1168400"/>
          <a:ext cx="7696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09700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199" y="6276825"/>
            <a:ext cx="4022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Kadushin</a:t>
            </a:r>
            <a:r>
              <a:rPr lang="en-US" sz="2000" dirty="0" smtClean="0">
                <a:latin typeface="+mj-lt"/>
              </a:rPr>
              <a:t> &amp; </a:t>
            </a:r>
            <a:r>
              <a:rPr lang="en-US" sz="2000" dirty="0" err="1" smtClean="0">
                <a:latin typeface="+mj-lt"/>
              </a:rPr>
              <a:t>Harkness</a:t>
            </a:r>
            <a:r>
              <a:rPr lang="en-US" sz="2000" dirty="0" smtClean="0">
                <a:latin typeface="+mj-lt"/>
              </a:rPr>
              <a:t>, 2002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02108"/>
            <a:ext cx="548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SUPERVISORY ROLES 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2085473"/>
              </p:ext>
            </p:extLst>
          </p:nvPr>
        </p:nvGraphicFramePr>
        <p:xfrm>
          <a:off x="-304800" y="1013369"/>
          <a:ext cx="8839200" cy="526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466" y="2590800"/>
            <a:ext cx="2179576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404" y="1341120"/>
            <a:ext cx="2200408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64" y="5213895"/>
            <a:ext cx="2195928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30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7620000" cy="1143000"/>
          </a:xfrm>
        </p:spPr>
        <p:txBody>
          <a:bodyPr/>
          <a:lstStyle/>
          <a:p>
            <a:r>
              <a:rPr lang="en-US" dirty="0" smtClean="0"/>
              <a:t>Supportive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840118354"/>
              </p:ext>
            </p:extLst>
          </p:nvPr>
        </p:nvGraphicFramePr>
        <p:xfrm>
          <a:off x="762000" y="1143000"/>
          <a:ext cx="76200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693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Strength-Based </a:t>
            </a:r>
            <a:br>
              <a:rPr lang="en-US" dirty="0" smtClean="0"/>
            </a:b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76" y="2514600"/>
            <a:ext cx="7894824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strength-based language (empathy, inclusion, optimism; hope)</a:t>
            </a:r>
          </a:p>
          <a:p>
            <a:r>
              <a:rPr lang="en-US" sz="2800" dirty="0" smtClean="0"/>
              <a:t>Make your workers’ development a priority in your everyday work life</a:t>
            </a:r>
          </a:p>
          <a:p>
            <a:r>
              <a:rPr lang="en-US" sz="2800" dirty="0" smtClean="0"/>
              <a:t>Remain humble and open to learning from your worker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  <a:solidFill>
            <a:schemeClr val="accent2"/>
          </a:solidFill>
        </p:grpSpPr>
        <p:sp>
          <p:nvSpPr>
            <p:cNvPr id="6" name="Oval 5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Strength-Based Practice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795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381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Promote Well-Being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8486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 </a:t>
            </a:r>
          </a:p>
          <a:p>
            <a:pPr lvl="1"/>
            <a:r>
              <a:rPr lang="en-US" sz="2800" dirty="0" smtClean="0"/>
              <a:t>Agency policies</a:t>
            </a:r>
          </a:p>
          <a:p>
            <a:pPr lvl="1"/>
            <a:r>
              <a:rPr lang="en-US" sz="2800" dirty="0" smtClean="0"/>
              <a:t>High risk situations/neighborhoods</a:t>
            </a:r>
          </a:p>
          <a:p>
            <a:pPr lvl="1"/>
            <a:r>
              <a:rPr lang="en-US" sz="2800" dirty="0" smtClean="0"/>
              <a:t>Hazards cited in the case referral</a:t>
            </a:r>
          </a:p>
          <a:p>
            <a:r>
              <a:rPr lang="en-US" sz="2800" dirty="0" smtClean="0"/>
              <a:t>Coordinate Resources </a:t>
            </a:r>
            <a:endParaRPr lang="en-US" sz="2800" dirty="0"/>
          </a:p>
          <a:p>
            <a:pPr lvl="1"/>
            <a:r>
              <a:rPr lang="en-US" sz="2800" dirty="0" smtClean="0"/>
              <a:t>Cell </a:t>
            </a:r>
            <a:r>
              <a:rPr lang="en-US" sz="2800" dirty="0"/>
              <a:t>phones, laptops, GPS</a:t>
            </a:r>
          </a:p>
          <a:p>
            <a:pPr lvl="1"/>
            <a:r>
              <a:rPr lang="en-US" sz="2800" dirty="0"/>
              <a:t>E</a:t>
            </a:r>
            <a:r>
              <a:rPr lang="en-US" sz="2800" dirty="0" smtClean="0"/>
              <a:t>mergency </a:t>
            </a:r>
            <a:r>
              <a:rPr lang="en-US" sz="2800" dirty="0"/>
              <a:t>roadside assistance </a:t>
            </a:r>
          </a:p>
          <a:p>
            <a:r>
              <a:rPr lang="en-US" sz="2800" dirty="0" smtClean="0"/>
              <a:t>Encourage </a:t>
            </a:r>
            <a:r>
              <a:rPr lang="en-US" sz="2800" dirty="0"/>
              <a:t>and </a:t>
            </a:r>
            <a:r>
              <a:rPr lang="en-US" sz="2800" u="sng" dirty="0"/>
              <a:t>model</a:t>
            </a:r>
            <a:r>
              <a:rPr lang="en-US" sz="2800" dirty="0"/>
              <a:t> self-care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  <a:solidFill>
            <a:schemeClr val="accent2"/>
          </a:solidFill>
        </p:grpSpPr>
        <p:sp>
          <p:nvSpPr>
            <p:cNvPr id="8" name="Oval 7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Well- Being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22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 Safety </a:t>
            </a:r>
            <a:br>
              <a:rPr lang="en-US" dirty="0" smtClean="0"/>
            </a:br>
            <a:r>
              <a:rPr lang="en-US" dirty="0" smtClean="0"/>
              <a:t>and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591"/>
            <a:ext cx="79248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Communication is collaborative</a:t>
            </a:r>
          </a:p>
          <a:p>
            <a:pPr lvl="1"/>
            <a:r>
              <a:rPr lang="en-US" sz="2800" dirty="0" smtClean="0"/>
              <a:t>Invite comment and discussion</a:t>
            </a:r>
          </a:p>
          <a:p>
            <a:pPr lvl="1"/>
            <a:r>
              <a:rPr lang="en-US" sz="2800" dirty="0" smtClean="0"/>
              <a:t>Avoid becoming defensive</a:t>
            </a:r>
          </a:p>
          <a:p>
            <a:pPr lvl="1"/>
            <a:r>
              <a:rPr lang="en-US" sz="2800" dirty="0" smtClean="0"/>
              <a:t>Maintain </a:t>
            </a:r>
            <a:r>
              <a:rPr lang="en-US" sz="2800" dirty="0"/>
              <a:t>confidential communication (unless it violates agency policy</a:t>
            </a:r>
            <a:r>
              <a:rPr lang="en-US" sz="2800" dirty="0" smtClean="0"/>
              <a:t>)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Speak respectfully </a:t>
            </a:r>
            <a:r>
              <a:rPr lang="en-US" sz="2800" u="sng" dirty="0" smtClean="0"/>
              <a:t>of everyone </a:t>
            </a:r>
            <a:r>
              <a:rPr lang="en-US" sz="2800" dirty="0" smtClean="0"/>
              <a:t>(including those with whom you disagree/don’t like)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  <a:solidFill>
            <a:schemeClr val="accent2"/>
          </a:solidFill>
        </p:grpSpPr>
        <p:sp>
          <p:nvSpPr>
            <p:cNvPr id="6" name="Oval 5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Safety &amp; Trust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147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1074"/>
          </a:xfrm>
        </p:spPr>
        <p:txBody>
          <a:bodyPr/>
          <a:lstStyle/>
          <a:p>
            <a:r>
              <a:rPr lang="en-US" dirty="0" smtClean="0"/>
              <a:t>Signs of Trauma </a:t>
            </a:r>
            <a:r>
              <a:rPr lang="en-US" dirty="0"/>
              <a:t>I</a:t>
            </a:r>
            <a:r>
              <a:rPr lang="en-US" dirty="0" smtClean="0"/>
              <a:t>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01000" cy="522768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800" dirty="0" smtClean="0"/>
              <a:t>Being </a:t>
            </a:r>
            <a:r>
              <a:rPr lang="en-US" sz="3800" dirty="0"/>
              <a:t>afraid to take time away from your daily activities. </a:t>
            </a:r>
            <a:endParaRPr lang="en-US" sz="3800" dirty="0" smtClean="0"/>
          </a:p>
          <a:p>
            <a:pPr>
              <a:lnSpc>
                <a:spcPct val="110000"/>
              </a:lnSpc>
            </a:pPr>
            <a:r>
              <a:rPr lang="en-US" sz="3800" dirty="0" smtClean="0"/>
              <a:t>Thinking </a:t>
            </a:r>
            <a:r>
              <a:rPr lang="en-US" sz="3800" dirty="0"/>
              <a:t>the worst in every </a:t>
            </a:r>
            <a:r>
              <a:rPr lang="en-US" sz="3800" dirty="0" smtClean="0"/>
              <a:t>situation</a:t>
            </a:r>
            <a:endParaRPr lang="en-US" sz="3800" dirty="0"/>
          </a:p>
          <a:p>
            <a:pPr>
              <a:lnSpc>
                <a:spcPct val="110000"/>
              </a:lnSpc>
            </a:pPr>
            <a:r>
              <a:rPr lang="en-US" sz="3800" dirty="0" smtClean="0"/>
              <a:t>Reacting </a:t>
            </a:r>
            <a:r>
              <a:rPr lang="en-US" sz="3800" dirty="0"/>
              <a:t>disproportionately. </a:t>
            </a:r>
            <a:endParaRPr lang="en-US" sz="3800" dirty="0" smtClean="0"/>
          </a:p>
          <a:p>
            <a:pPr>
              <a:lnSpc>
                <a:spcPct val="110000"/>
              </a:lnSpc>
            </a:pPr>
            <a:r>
              <a:rPr lang="en-US" sz="3800" dirty="0" smtClean="0"/>
              <a:t>Never </a:t>
            </a:r>
            <a:r>
              <a:rPr lang="en-US" sz="3800" dirty="0"/>
              <a:t>taking a vacation. </a:t>
            </a:r>
            <a:endParaRPr lang="en-US" sz="3800" dirty="0" smtClean="0"/>
          </a:p>
          <a:p>
            <a:pPr>
              <a:lnSpc>
                <a:spcPct val="110000"/>
              </a:lnSpc>
            </a:pPr>
            <a:r>
              <a:rPr lang="en-US" sz="3800" dirty="0" smtClean="0"/>
              <a:t>Forgetting </a:t>
            </a:r>
            <a:r>
              <a:rPr lang="en-US" sz="3800" dirty="0"/>
              <a:t>why you do your </a:t>
            </a:r>
            <a:r>
              <a:rPr lang="en-US" sz="3800" dirty="0" smtClean="0"/>
              <a:t>job.</a:t>
            </a:r>
          </a:p>
          <a:p>
            <a:pPr>
              <a:lnSpc>
                <a:spcPct val="110000"/>
              </a:lnSpc>
            </a:pPr>
            <a:r>
              <a:rPr lang="en-US" sz="3800" dirty="0" smtClean="0"/>
              <a:t>Decreased </a:t>
            </a:r>
            <a:r>
              <a:rPr lang="en-US" sz="3800" dirty="0"/>
              <a:t>performance at work. </a:t>
            </a:r>
            <a:endParaRPr lang="en-US" sz="3800" dirty="0" smtClean="0"/>
          </a:p>
          <a:p>
            <a:pPr>
              <a:lnSpc>
                <a:spcPct val="110000"/>
              </a:lnSpc>
            </a:pPr>
            <a:r>
              <a:rPr lang="en-US" sz="3800" dirty="0" smtClean="0"/>
              <a:t>Constantly </a:t>
            </a:r>
            <a:r>
              <a:rPr lang="en-US" sz="3800" dirty="0"/>
              <a:t>not getting enough sleep. </a:t>
            </a:r>
            <a:endParaRPr lang="en-US" sz="3800" dirty="0" smtClean="0"/>
          </a:p>
          <a:p>
            <a:pPr>
              <a:lnSpc>
                <a:spcPct val="110000"/>
              </a:lnSpc>
            </a:pPr>
            <a:r>
              <a:rPr lang="en-US" sz="3800" dirty="0" smtClean="0"/>
              <a:t>Increased </a:t>
            </a:r>
            <a:r>
              <a:rPr lang="en-US" sz="3800" dirty="0"/>
              <a:t>arguments with your family. </a:t>
            </a:r>
            <a:endParaRPr lang="en-US" sz="3800" dirty="0" smtClean="0"/>
          </a:p>
          <a:p>
            <a:pPr>
              <a:lnSpc>
                <a:spcPct val="110000"/>
              </a:lnSpc>
            </a:pPr>
            <a:r>
              <a:rPr lang="en-US" sz="3800" dirty="0" smtClean="0"/>
              <a:t>Decreased </a:t>
            </a:r>
            <a:r>
              <a:rPr lang="en-US" sz="3800" dirty="0"/>
              <a:t>social life. </a:t>
            </a:r>
            <a:endParaRPr lang="en-US" sz="3800" dirty="0" smtClean="0"/>
          </a:p>
          <a:p>
            <a:pPr>
              <a:lnSpc>
                <a:spcPct val="110000"/>
              </a:lnSpc>
            </a:pPr>
            <a:r>
              <a:rPr lang="en-US" sz="3800" dirty="0"/>
              <a:t>I</a:t>
            </a:r>
            <a:r>
              <a:rPr lang="en-US" sz="3800" dirty="0" smtClean="0"/>
              <a:t>solated </a:t>
            </a:r>
            <a:r>
              <a:rPr lang="en-US" sz="3800" dirty="0"/>
              <a:t>from colleagues, friends, and family</a:t>
            </a:r>
            <a:r>
              <a:rPr lang="en-US" sz="38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7378" y="6314133"/>
            <a:ext cx="6223499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What About 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You? National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Center on Family Homelessness, 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2008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1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9" descr="White haired man isolated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47800" y="736600"/>
            <a:ext cx="7696200" cy="6121400"/>
          </a:xfr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Process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4169649885"/>
              </p:ext>
            </p:extLst>
          </p:nvPr>
        </p:nvGraphicFramePr>
        <p:xfrm>
          <a:off x="838200" y="1905000"/>
          <a:ext cx="5791200" cy="397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7042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Supportive Supervision:</a:t>
            </a:r>
            <a:br>
              <a:rPr lang="en-US" dirty="0" smtClean="0"/>
            </a:br>
            <a:r>
              <a:rPr lang="en-US" dirty="0" smtClean="0"/>
              <a:t>Debriefing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5715000" cy="4648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/>
              <a:t>Trauma: a psychological or emotional injury caused by exposure to a deeply disturbing event.</a:t>
            </a:r>
          </a:p>
          <a:p>
            <a:pPr marL="0" indent="0">
              <a:buNone/>
            </a:pPr>
            <a:endParaRPr lang="en-US" sz="3000" dirty="0"/>
          </a:p>
          <a:p>
            <a:pPr marL="457200" indent="-457200"/>
            <a:r>
              <a:rPr lang="en-US" sz="3000" dirty="0"/>
              <a:t>Ensure the well-being of the worker</a:t>
            </a:r>
          </a:p>
          <a:p>
            <a:pPr marL="457200" indent="-457200"/>
            <a:r>
              <a:rPr lang="en-US" sz="3000" dirty="0"/>
              <a:t>Appreciate silence</a:t>
            </a:r>
          </a:p>
          <a:p>
            <a:pPr marL="457200" indent="-457200"/>
            <a:r>
              <a:rPr lang="en-US" sz="3000" dirty="0"/>
              <a:t>Allow tears and </a:t>
            </a:r>
            <a:r>
              <a:rPr lang="en-US" sz="3000" dirty="0" smtClean="0"/>
              <a:t>venting</a:t>
            </a:r>
          </a:p>
          <a:p>
            <a:pPr marL="457200" indent="-457200"/>
            <a:r>
              <a:rPr lang="en-US" sz="3000" dirty="0" smtClean="0"/>
              <a:t>Trauma-Informed</a:t>
            </a:r>
            <a:r>
              <a:rPr lang="en-US" sz="3000" dirty="0"/>
              <a:t> </a:t>
            </a:r>
            <a:r>
              <a:rPr lang="en-US" sz="3000" dirty="0" smtClean="0"/>
              <a:t>Practice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3409950"/>
            <a:ext cx="2132263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79688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Supportive Consultation Role Play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847704411"/>
              </p:ext>
            </p:extLst>
          </p:nvPr>
        </p:nvGraphicFramePr>
        <p:xfrm>
          <a:off x="304800" y="1168400"/>
          <a:ext cx="7696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583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35052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charset="0"/>
                <a:cs typeface="Arial" charset="0"/>
              </a:rPr>
              <a:t>What 3</a:t>
            </a:r>
            <a:r>
              <a:rPr lang="en-US" sz="3200" dirty="0" smtClean="0">
                <a:latin typeface="Arial" charset="0"/>
                <a:cs typeface="Arial" charset="0"/>
              </a:rPr>
              <a:t> things can </a:t>
            </a:r>
            <a:r>
              <a:rPr lang="en-US" sz="3200" dirty="0">
                <a:latin typeface="Arial" charset="0"/>
                <a:cs typeface="Arial" charset="0"/>
              </a:rPr>
              <a:t>I do to </a:t>
            </a:r>
            <a:r>
              <a:rPr lang="en-US" sz="3200" dirty="0" smtClean="0">
                <a:latin typeface="Arial" charset="0"/>
                <a:cs typeface="Arial" charset="0"/>
              </a:rPr>
              <a:t>promote well-being for myself and my staff?</a:t>
            </a:r>
            <a:endParaRPr lang="en-US" sz="3200" dirty="0"/>
          </a:p>
        </p:txBody>
      </p:sp>
      <p:pic>
        <p:nvPicPr>
          <p:cNvPr id="2050" name="Picture 2" descr="C:\Users\kbrown\AppData\Local\Microsoft\Windows\Temporary Internet Files\Content.IE5\MTZXAL51\MP900439382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902" y="2286000"/>
            <a:ext cx="4130952" cy="28956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9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199" y="6276825"/>
            <a:ext cx="4022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Kadushin</a:t>
            </a:r>
            <a:r>
              <a:rPr lang="en-US" sz="2000" dirty="0" smtClean="0">
                <a:latin typeface="+mj-lt"/>
              </a:rPr>
              <a:t> &amp; </a:t>
            </a:r>
            <a:r>
              <a:rPr lang="en-US" sz="2000" dirty="0" err="1" smtClean="0">
                <a:latin typeface="+mj-lt"/>
              </a:rPr>
              <a:t>Harkness</a:t>
            </a:r>
            <a:r>
              <a:rPr lang="en-US" sz="2000" dirty="0" smtClean="0">
                <a:latin typeface="+mj-lt"/>
              </a:rPr>
              <a:t>, 2002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02108"/>
            <a:ext cx="548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SUPERVISORY ROLES 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55618940"/>
              </p:ext>
            </p:extLst>
          </p:nvPr>
        </p:nvGraphicFramePr>
        <p:xfrm>
          <a:off x="-304800" y="1013369"/>
          <a:ext cx="8839200" cy="526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466" y="2590800"/>
            <a:ext cx="2179576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404" y="1341120"/>
            <a:ext cx="2200408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64" y="5213895"/>
            <a:ext cx="2195928" cy="1463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805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297"/>
            <a:ext cx="7620000" cy="1143000"/>
          </a:xfrm>
        </p:spPr>
        <p:txBody>
          <a:bodyPr/>
          <a:lstStyle/>
          <a:p>
            <a:r>
              <a:rPr lang="en-US" dirty="0" smtClean="0"/>
              <a:t>Administrative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519043466"/>
              </p:ext>
            </p:extLst>
          </p:nvPr>
        </p:nvGraphicFramePr>
        <p:xfrm>
          <a:off x="762000" y="1143000"/>
          <a:ext cx="76200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834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Administrative Role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31547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What is your agency’s business </a:t>
            </a:r>
            <a:br>
              <a:rPr lang="en-US" sz="3000" dirty="0" smtClean="0"/>
            </a:br>
            <a:r>
              <a:rPr lang="en-US" sz="3000" dirty="0" smtClean="0"/>
              <a:t>objectives?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Supports the </a:t>
            </a:r>
            <a:r>
              <a:rPr lang="en-US" sz="2400" u="sng" dirty="0" smtClean="0"/>
              <a:t>agency’s</a:t>
            </a:r>
            <a:r>
              <a:rPr lang="en-US" sz="2400" dirty="0" smtClean="0"/>
              <a:t>  business objectives :</a:t>
            </a:r>
          </a:p>
          <a:p>
            <a:r>
              <a:rPr lang="en-US" sz="2400" dirty="0" smtClean="0"/>
              <a:t>Recruitment/training new workers</a:t>
            </a:r>
          </a:p>
          <a:p>
            <a:r>
              <a:rPr lang="en-US" sz="2400" dirty="0" smtClean="0"/>
              <a:t>Work delegation</a:t>
            </a:r>
          </a:p>
          <a:p>
            <a:r>
              <a:rPr lang="en-US" sz="2400" dirty="0" smtClean="0"/>
              <a:t>Evaluating/monitoring work</a:t>
            </a:r>
          </a:p>
          <a:p>
            <a:r>
              <a:rPr lang="en-US" sz="2400" dirty="0" smtClean="0"/>
              <a:t>Procure resources </a:t>
            </a:r>
          </a:p>
          <a:p>
            <a:r>
              <a:rPr lang="en-US" sz="2400" dirty="0" smtClean="0"/>
              <a:t>Structure communication</a:t>
            </a:r>
          </a:p>
          <a:p>
            <a:r>
              <a:rPr lang="en-US" sz="2400" dirty="0" smtClean="0"/>
              <a:t>Provide vision/leadership</a:t>
            </a:r>
          </a:p>
          <a:p>
            <a:r>
              <a:rPr lang="en-US" sz="2400" dirty="0" smtClean="0"/>
              <a:t>Serve as advocate for workers</a:t>
            </a:r>
          </a:p>
          <a:p>
            <a:r>
              <a:rPr lang="en-US" sz="2400" dirty="0" smtClean="0"/>
              <a:t>Serve administrative buffer for client issues</a:t>
            </a:r>
          </a:p>
          <a:p>
            <a:r>
              <a:rPr lang="en-US" sz="2400" dirty="0" smtClean="0"/>
              <a:t>Serve as agent for organizational/community change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29200" y="6324600"/>
            <a:ext cx="3259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</a:rPr>
              <a:t>Kadushin</a:t>
            </a:r>
            <a:r>
              <a:rPr lang="en-US" sz="2000" dirty="0">
                <a:latin typeface="+mj-lt"/>
              </a:rPr>
              <a:t> &amp; </a:t>
            </a:r>
            <a:r>
              <a:rPr lang="en-US" sz="2000" dirty="0" err="1" smtClean="0">
                <a:latin typeface="+mj-lt"/>
              </a:rPr>
              <a:t>Harkness</a:t>
            </a:r>
            <a:r>
              <a:rPr lang="en-US" sz="2000" dirty="0" smtClean="0">
                <a:latin typeface="+mj-lt"/>
              </a:rPr>
              <a:t>, 2002</a:t>
            </a:r>
            <a:endParaRPr lang="en-US" sz="20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19800" y="152400"/>
            <a:ext cx="2286000" cy="2133600"/>
            <a:chOff x="2419549" y="3579696"/>
            <a:chExt cx="2048639" cy="1953347"/>
          </a:xfrm>
          <a:solidFill>
            <a:schemeClr val="accent5"/>
          </a:solidFill>
        </p:grpSpPr>
        <p:sp>
          <p:nvSpPr>
            <p:cNvPr id="7" name="Oval 6"/>
            <p:cNvSpPr/>
            <p:nvPr/>
          </p:nvSpPr>
          <p:spPr>
            <a:xfrm>
              <a:off x="2419549" y="3579696"/>
              <a:ext cx="2048639" cy="195334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719565" y="3865757"/>
              <a:ext cx="1448607" cy="1381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/>
              <a:r>
                <a:rPr lang="en-US" sz="2000" b="1" dirty="0">
                  <a:solidFill>
                    <a:schemeClr val="tx1"/>
                  </a:solidFill>
                </a:rPr>
                <a:t>Agency Business Objectives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678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335751" cy="4042611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sz="2800" dirty="0"/>
              <a:t>New supervisors are often uncomfortable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with authority. </a:t>
            </a:r>
            <a:br>
              <a:rPr lang="en-US" sz="2800" dirty="0" smtClean="0"/>
            </a:br>
            <a:endParaRPr lang="en-US" sz="2800" dirty="0"/>
          </a:p>
          <a:p>
            <a:pPr marL="457200" indent="-457200"/>
            <a:r>
              <a:rPr lang="en-US" sz="2800" dirty="0" smtClean="0"/>
              <a:t>Feels </a:t>
            </a:r>
            <a:r>
              <a:rPr lang="en-US" sz="2800" dirty="0"/>
              <a:t>at odds with social work values such as self-determination; equity, democratic principles.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/>
            <a:r>
              <a:rPr lang="en-US" sz="2800" dirty="0"/>
              <a:t>I</a:t>
            </a:r>
            <a:r>
              <a:rPr lang="en-US" sz="2800" dirty="0" smtClean="0"/>
              <a:t>mplement </a:t>
            </a:r>
            <a:r>
              <a:rPr lang="en-US" sz="2800" dirty="0"/>
              <a:t>power and authority in a non-authoritarian </a:t>
            </a:r>
            <a:r>
              <a:rPr lang="en-US" sz="2800" dirty="0" smtClean="0"/>
              <a:t>manner. </a:t>
            </a:r>
          </a:p>
          <a:p>
            <a:pPr marL="754380" lvl="1" indent="-457200"/>
            <a:r>
              <a:rPr lang="en-US" sz="2600" dirty="0"/>
              <a:t>B</a:t>
            </a:r>
            <a:r>
              <a:rPr lang="en-US" sz="2600" dirty="0" smtClean="0"/>
              <a:t>alance </a:t>
            </a:r>
            <a:r>
              <a:rPr lang="en-US" sz="2600" dirty="0"/>
              <a:t>support with holding workers accountable for their performance. 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248400" y="356438"/>
            <a:ext cx="2255923" cy="2255923"/>
            <a:chOff x="3581400" y="2743201"/>
            <a:chExt cx="2255923" cy="2255923"/>
          </a:xfrm>
        </p:grpSpPr>
        <p:sp>
          <p:nvSpPr>
            <p:cNvPr id="9" name="Oval 8"/>
            <p:cNvSpPr/>
            <p:nvPr/>
          </p:nvSpPr>
          <p:spPr>
            <a:xfrm>
              <a:off x="3581400" y="2743201"/>
              <a:ext cx="2255923" cy="22559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911772" y="3073573"/>
              <a:ext cx="1595179" cy="1595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</a:rPr>
                <a:t>Monitoring/</a:t>
              </a:r>
              <a:br>
                <a:rPr lang="en-US" sz="2200" kern="1200" dirty="0" smtClean="0">
                  <a:solidFill>
                    <a:schemeClr val="tx1"/>
                  </a:solidFill>
                </a:rPr>
              </a:br>
              <a:r>
                <a:rPr lang="en-US" sz="2200" kern="1200" dirty="0" smtClean="0">
                  <a:solidFill>
                    <a:schemeClr val="tx1"/>
                  </a:solidFill>
                </a:rPr>
                <a:t>Evaluating Performance</a:t>
              </a:r>
              <a:endParaRPr lang="en-US" sz="2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13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536470974"/>
              </p:ext>
            </p:extLst>
          </p:nvPr>
        </p:nvGraphicFramePr>
        <p:xfrm>
          <a:off x="228600" y="914400"/>
          <a:ext cx="8077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515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Reviews:</a:t>
            </a:r>
            <a:br>
              <a:rPr lang="en-US" dirty="0" smtClean="0"/>
            </a:br>
            <a:r>
              <a:rPr lang="en-US" dirty="0"/>
              <a:t>I</a:t>
            </a:r>
            <a:r>
              <a:rPr lang="en-US" dirty="0" smtClean="0"/>
              <a:t>ndividual vs. Group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0160383"/>
              </p:ext>
            </p:extLst>
          </p:nvPr>
        </p:nvGraphicFramePr>
        <p:xfrm>
          <a:off x="304800" y="2819400"/>
          <a:ext cx="7848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767"/>
                <a:gridCol w="3848833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Individual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Case Review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(done by supervisor)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Case Review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(done by workers)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4600">
                <a:tc>
                  <a:txBody>
                    <a:bodyPr/>
                    <a:lstStyle/>
                    <a:p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Offer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individualized feedback privately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Reinforces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key case components for all workers</a:t>
                      </a:r>
                      <a:b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</a:br>
                      <a:endParaRPr lang="en-US" sz="2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Allows for exchange of ideas/tips between workers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096000" y="195834"/>
            <a:ext cx="2180844" cy="2180844"/>
            <a:chOff x="2948177" y="2853775"/>
            <a:chExt cx="2180844" cy="2180844"/>
          </a:xfrm>
        </p:grpSpPr>
        <p:sp>
          <p:nvSpPr>
            <p:cNvPr id="8" name="Oval 7"/>
            <p:cNvSpPr/>
            <p:nvPr/>
          </p:nvSpPr>
          <p:spPr>
            <a:xfrm>
              <a:off x="2948177" y="2853775"/>
              <a:ext cx="2180844" cy="218084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267554" y="3173152"/>
              <a:ext cx="1542090" cy="1542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tx1"/>
                  </a:solidFill>
                </a:rPr>
                <a:t>Monitoring/</a:t>
              </a:r>
              <a:br>
                <a:rPr lang="en-US" sz="2200" b="1" kern="1200" dirty="0" smtClean="0">
                  <a:solidFill>
                    <a:schemeClr val="tx1"/>
                  </a:solidFill>
                </a:rPr>
              </a:br>
              <a:r>
                <a:rPr lang="en-US" sz="2200" b="1" kern="1200" dirty="0" smtClean="0">
                  <a:solidFill>
                    <a:schemeClr val="tx1"/>
                  </a:solidFill>
                </a:rPr>
                <a:t>Evaluating Performance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133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Review:</a:t>
            </a:r>
            <a:br>
              <a:rPr lang="en-US" dirty="0" smtClean="0"/>
            </a:br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Mandated time frames met</a:t>
            </a:r>
          </a:p>
          <a:p>
            <a:r>
              <a:rPr lang="en-US" sz="2800" dirty="0" smtClean="0"/>
              <a:t>Mandated case documents present</a:t>
            </a:r>
          </a:p>
          <a:p>
            <a:r>
              <a:rPr lang="en-US" sz="2800" dirty="0" smtClean="0"/>
              <a:t>Mandated cross-reporting done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0" y="195834"/>
            <a:ext cx="2180844" cy="2180844"/>
            <a:chOff x="2948177" y="2853775"/>
            <a:chExt cx="2180844" cy="2180844"/>
          </a:xfrm>
        </p:grpSpPr>
        <p:sp>
          <p:nvSpPr>
            <p:cNvPr id="6" name="Oval 5"/>
            <p:cNvSpPr/>
            <p:nvPr/>
          </p:nvSpPr>
          <p:spPr>
            <a:xfrm>
              <a:off x="2948177" y="2853775"/>
              <a:ext cx="2180844" cy="218084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267554" y="3173152"/>
              <a:ext cx="1542090" cy="1542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tx1"/>
                  </a:solidFill>
                </a:rPr>
                <a:t>Monitoring/</a:t>
              </a:r>
              <a:br>
                <a:rPr lang="en-US" sz="2200" b="1" kern="1200" dirty="0" smtClean="0">
                  <a:solidFill>
                    <a:schemeClr val="tx1"/>
                  </a:solidFill>
                </a:rPr>
              </a:br>
              <a:r>
                <a:rPr lang="en-US" sz="2200" b="1" kern="1200" dirty="0" smtClean="0">
                  <a:solidFill>
                    <a:schemeClr val="tx1"/>
                  </a:solidFill>
                </a:rPr>
                <a:t>Evaluating Performance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61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smtClean="0"/>
              <a:t>Developing an ID Code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lnSpcReduction="10000"/>
          </a:bodyPr>
          <a:lstStyle/>
          <a:p>
            <a:pPr defTabSz="912813">
              <a:lnSpc>
                <a:spcPct val="110000"/>
              </a:lnSpc>
              <a:defRPr/>
            </a:pPr>
            <a:r>
              <a:rPr lang="en-US" sz="2400" dirty="0" smtClean="0"/>
              <a:t>What are the first three letters of your mother’s </a:t>
            </a:r>
            <a:r>
              <a:rPr lang="en-US" sz="2400" i="1" dirty="0" smtClean="0"/>
              <a:t>maiden </a:t>
            </a:r>
            <a:r>
              <a:rPr lang="en-US" sz="2400" dirty="0" smtClean="0"/>
              <a:t>name?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Alice</a:t>
            </a:r>
            <a:r>
              <a:rPr lang="en-US" b="1" dirty="0" smtClean="0"/>
              <a:t>  </a:t>
            </a:r>
            <a:r>
              <a:rPr lang="en-US" sz="3900" b="1" i="1" u="sng" dirty="0" smtClean="0">
                <a:solidFill>
                  <a:schemeClr val="tx2"/>
                </a:solidFill>
              </a:rPr>
              <a:t>Smi</a:t>
            </a:r>
            <a:r>
              <a:rPr lang="en-US" sz="3500" b="1" dirty="0" smtClean="0"/>
              <a:t>th</a:t>
            </a:r>
          </a:p>
          <a:p>
            <a:pPr defTabSz="912813">
              <a:lnSpc>
                <a:spcPct val="110000"/>
              </a:lnSpc>
              <a:defRPr/>
            </a:pPr>
            <a:r>
              <a:rPr lang="en-US" sz="2400" dirty="0" smtClean="0"/>
              <a:t>What are the first three letters of your mother’s </a:t>
            </a:r>
            <a:r>
              <a:rPr lang="en-US" sz="2400" i="1" dirty="0" smtClean="0"/>
              <a:t>first </a:t>
            </a:r>
            <a:r>
              <a:rPr lang="en-US" sz="2400" dirty="0" smtClean="0"/>
              <a:t>name?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900" b="1" i="1" u="sng" dirty="0" smtClean="0">
                <a:solidFill>
                  <a:schemeClr val="tx2"/>
                </a:solidFill>
              </a:rPr>
              <a:t>Ali</a:t>
            </a:r>
            <a:r>
              <a:rPr lang="en-US" sz="3500" b="1" dirty="0" smtClean="0"/>
              <a:t>ce</a:t>
            </a:r>
            <a:r>
              <a:rPr lang="en-US" sz="4800" b="1" dirty="0" smtClean="0"/>
              <a:t> </a:t>
            </a:r>
            <a:r>
              <a:rPr lang="en-US" sz="2400" b="1" dirty="0" smtClean="0"/>
              <a:t>Smith</a:t>
            </a:r>
            <a:endParaRPr lang="en-US" sz="2400" dirty="0" smtClean="0"/>
          </a:p>
          <a:p>
            <a:pPr defTabSz="912813">
              <a:lnSpc>
                <a:spcPct val="110000"/>
              </a:lnSpc>
              <a:defRPr/>
            </a:pPr>
            <a:r>
              <a:rPr lang="en-US" sz="2400" dirty="0" smtClean="0"/>
              <a:t>What are the numerals for the DAY you were  born?     </a:t>
            </a:r>
            <a:br>
              <a:rPr lang="en-US" sz="2400" dirty="0" smtClean="0"/>
            </a:br>
            <a:r>
              <a:rPr lang="en-US" sz="2400" b="1" dirty="0" smtClean="0"/>
              <a:t>Nov</a:t>
            </a:r>
            <a:r>
              <a:rPr lang="en-US" b="1" dirty="0" smtClean="0"/>
              <a:t> </a:t>
            </a:r>
            <a:r>
              <a:rPr lang="en-US" sz="3900" b="1" i="1" u="sng" dirty="0" smtClean="0">
                <a:solidFill>
                  <a:schemeClr val="tx2"/>
                </a:solidFill>
              </a:rPr>
              <a:t>29</a:t>
            </a:r>
            <a:r>
              <a:rPr lang="en-US" b="1" dirty="0" smtClean="0"/>
              <a:t>th</a:t>
            </a:r>
          </a:p>
          <a:p>
            <a:pPr defTabSz="912813">
              <a:buFontTx/>
              <a:buNone/>
              <a:defRPr/>
            </a:pPr>
            <a:endParaRPr lang="en-US" dirty="0" smtClean="0"/>
          </a:p>
          <a:p>
            <a:pPr defTabSz="912813">
              <a:buFontTx/>
              <a:buNone/>
              <a:defRPr/>
            </a:pPr>
            <a:r>
              <a:rPr lang="en-US" sz="2400" dirty="0" smtClean="0"/>
              <a:t>      Trainee ID Code</a:t>
            </a:r>
          </a:p>
          <a:p>
            <a:pPr defTabSz="912813">
              <a:buFontTx/>
              <a:buNone/>
              <a:defRPr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699144"/>
              </p:ext>
            </p:extLst>
          </p:nvPr>
        </p:nvGraphicFramePr>
        <p:xfrm>
          <a:off x="3276600" y="5410200"/>
          <a:ext cx="4800600" cy="7493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</a:tblGrid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2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Review:</a:t>
            </a:r>
            <a:br>
              <a:rPr lang="en-US" dirty="0" smtClean="0"/>
            </a:br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44" y="2095401"/>
            <a:ext cx="7772400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Documentation/Narrative Notes</a:t>
            </a:r>
            <a:endParaRPr lang="en-US" sz="2800" dirty="0"/>
          </a:p>
          <a:p>
            <a:pPr lvl="1"/>
            <a:r>
              <a:rPr lang="en-US" sz="2800" dirty="0" smtClean="0"/>
              <a:t>Objectively written</a:t>
            </a:r>
          </a:p>
          <a:p>
            <a:pPr lvl="1"/>
            <a:r>
              <a:rPr lang="en-US" sz="2800" dirty="0" smtClean="0"/>
              <a:t>Correct grammar/spelling</a:t>
            </a:r>
          </a:p>
          <a:p>
            <a:pPr lvl="1"/>
            <a:r>
              <a:rPr lang="en-US" sz="2800" dirty="0" smtClean="0"/>
              <a:t>Substantiates the findings of each allegation</a:t>
            </a:r>
            <a:endParaRPr lang="en-US" sz="2800" dirty="0"/>
          </a:p>
          <a:p>
            <a:pPr lvl="1"/>
            <a:r>
              <a:rPr lang="en-US" sz="2800" dirty="0"/>
              <a:t>Substantiates need for APS involvement</a:t>
            </a:r>
          </a:p>
          <a:p>
            <a:pPr lvl="1"/>
            <a:r>
              <a:rPr lang="en-US" sz="2800" dirty="0"/>
              <a:t>Substantiates the service plan</a:t>
            </a:r>
          </a:p>
          <a:p>
            <a:pPr lvl="1"/>
            <a:r>
              <a:rPr lang="en-US" sz="2800" dirty="0"/>
              <a:t>Substantiates case closure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0" y="195834"/>
            <a:ext cx="2180844" cy="2180844"/>
            <a:chOff x="2948177" y="2853775"/>
            <a:chExt cx="2180844" cy="2180844"/>
          </a:xfrm>
        </p:grpSpPr>
        <p:sp>
          <p:nvSpPr>
            <p:cNvPr id="6" name="Oval 5"/>
            <p:cNvSpPr/>
            <p:nvPr/>
          </p:nvSpPr>
          <p:spPr>
            <a:xfrm>
              <a:off x="2948177" y="2853775"/>
              <a:ext cx="2180844" cy="218084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267554" y="3173152"/>
              <a:ext cx="1542090" cy="1542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tx1"/>
                  </a:solidFill>
                </a:rPr>
                <a:t>Monitoring/</a:t>
              </a:r>
              <a:br>
                <a:rPr lang="en-US" sz="2200" b="1" kern="1200" dirty="0" smtClean="0">
                  <a:solidFill>
                    <a:schemeClr val="tx1"/>
                  </a:solidFill>
                </a:rPr>
              </a:br>
              <a:r>
                <a:rPr lang="en-US" sz="2200" b="1" kern="1200" dirty="0" smtClean="0">
                  <a:solidFill>
                    <a:schemeClr val="tx1"/>
                  </a:solidFill>
                </a:rPr>
                <a:t>Evaluating Performance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290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QA Case Review Exercise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392855763"/>
              </p:ext>
            </p:extLst>
          </p:nvPr>
        </p:nvGraphicFramePr>
        <p:xfrm>
          <a:off x="304800" y="1447800"/>
          <a:ext cx="7696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533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>
            <a:normAutofit fontScale="90000"/>
          </a:bodyPr>
          <a:lstStyle/>
          <a:p>
            <a:r>
              <a:rPr lang="en-US" sz="5100" dirty="0" smtClean="0"/>
              <a:t>Evaluating </a:t>
            </a:r>
            <a:br>
              <a:rPr lang="en-US" sz="5100" dirty="0" smtClean="0"/>
            </a:br>
            <a:r>
              <a:rPr lang="en-US" sz="5100" dirty="0" smtClean="0"/>
              <a:t>Performance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7895844" cy="31287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Ability to establish &amp; maintain effective, meaningful professional relationships with clients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Social work process-knowledge and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Orientation to the agency administration-objectives, policies and 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Relationship to and use of supervision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0" y="195834"/>
            <a:ext cx="2180844" cy="2180844"/>
            <a:chOff x="2948177" y="2853775"/>
            <a:chExt cx="2180844" cy="2180844"/>
          </a:xfrm>
        </p:grpSpPr>
        <p:sp>
          <p:nvSpPr>
            <p:cNvPr id="6" name="Oval 5"/>
            <p:cNvSpPr/>
            <p:nvPr/>
          </p:nvSpPr>
          <p:spPr>
            <a:xfrm>
              <a:off x="2948177" y="2853775"/>
              <a:ext cx="2180844" cy="218084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267554" y="3173152"/>
              <a:ext cx="1542090" cy="1542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tx1"/>
                  </a:solidFill>
                </a:rPr>
                <a:t>Monitoring/</a:t>
              </a:r>
              <a:br>
                <a:rPr lang="en-US" sz="2200" b="1" kern="1200" dirty="0" smtClean="0">
                  <a:solidFill>
                    <a:schemeClr val="tx1"/>
                  </a:solidFill>
                </a:rPr>
              </a:br>
              <a:r>
                <a:rPr lang="en-US" sz="2200" b="1" kern="1200" dirty="0" smtClean="0">
                  <a:solidFill>
                    <a:schemeClr val="tx1"/>
                  </a:solidFill>
                </a:rPr>
                <a:t>Evaluating Performance</a:t>
              </a:r>
              <a:endParaRPr lang="en-US" sz="2200" b="1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58975" y="6229350"/>
            <a:ext cx="3217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</a:rPr>
              <a:t>Kadushin</a:t>
            </a:r>
            <a:r>
              <a:rPr lang="en-US" sz="2000" dirty="0">
                <a:latin typeface="+mj-lt"/>
              </a:rPr>
              <a:t> &amp; </a:t>
            </a:r>
            <a:r>
              <a:rPr lang="en-US" sz="2000" dirty="0" err="1" smtClean="0">
                <a:latin typeface="+mj-lt"/>
              </a:rPr>
              <a:t>Harkness</a:t>
            </a:r>
            <a:r>
              <a:rPr lang="en-US" sz="2000" dirty="0" smtClean="0">
                <a:latin typeface="+mj-lt"/>
              </a:rPr>
              <a:t>, 2002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6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5100" dirty="0" smtClean="0"/>
              <a:t>Evaluating </a:t>
            </a:r>
            <a:br>
              <a:rPr lang="en-US" sz="5100" dirty="0" smtClean="0"/>
            </a:br>
            <a:r>
              <a:rPr lang="en-US" sz="5100" dirty="0" smtClean="0"/>
              <a:t>Performance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94" y="2667000"/>
            <a:ext cx="7696200" cy="2895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Staff and community relationships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Management of work requirements and work load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Professionally related attributes and attitudes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Evaluating cultural competence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800" dirty="0"/>
          </a:p>
          <a:p>
            <a:pPr marL="514350" indent="-514350">
              <a:buFont typeface="+mj-lt"/>
              <a:buAutoNum type="arabicPeriod" startAt="5"/>
            </a:pPr>
            <a:endParaRPr lang="en-US" sz="2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096000" y="195834"/>
            <a:ext cx="2180844" cy="2180844"/>
            <a:chOff x="2948177" y="2853775"/>
            <a:chExt cx="2180844" cy="2180844"/>
          </a:xfrm>
        </p:grpSpPr>
        <p:sp>
          <p:nvSpPr>
            <p:cNvPr id="6" name="Oval 5"/>
            <p:cNvSpPr/>
            <p:nvPr/>
          </p:nvSpPr>
          <p:spPr>
            <a:xfrm>
              <a:off x="2948177" y="2853775"/>
              <a:ext cx="2180844" cy="218084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267554" y="3173152"/>
              <a:ext cx="1542090" cy="1542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tx1"/>
                  </a:solidFill>
                </a:rPr>
                <a:t>Monitoring/</a:t>
              </a:r>
              <a:br>
                <a:rPr lang="en-US" sz="2200" b="1" kern="1200" dirty="0" smtClean="0">
                  <a:solidFill>
                    <a:schemeClr val="tx1"/>
                  </a:solidFill>
                </a:rPr>
              </a:br>
              <a:r>
                <a:rPr lang="en-US" sz="2200" b="1" kern="1200" dirty="0" smtClean="0">
                  <a:solidFill>
                    <a:schemeClr val="tx1"/>
                  </a:solidFill>
                </a:rPr>
                <a:t>Evaluating Performance</a:t>
              </a:r>
              <a:endParaRPr lang="en-US" sz="2200" b="1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58975" y="6229350"/>
            <a:ext cx="3217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</a:rPr>
              <a:t>Kadushin</a:t>
            </a:r>
            <a:r>
              <a:rPr lang="en-US" sz="2000" dirty="0">
                <a:latin typeface="+mj-lt"/>
              </a:rPr>
              <a:t> &amp; </a:t>
            </a:r>
            <a:r>
              <a:rPr lang="en-US" sz="2000" dirty="0" err="1" smtClean="0">
                <a:latin typeface="+mj-lt"/>
              </a:rPr>
              <a:t>Harkness</a:t>
            </a:r>
            <a:r>
              <a:rPr lang="en-US" sz="2000" dirty="0" smtClean="0">
                <a:latin typeface="+mj-lt"/>
              </a:rPr>
              <a:t>, 2002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2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Feedback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7819644" cy="41148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Timely and consistent</a:t>
            </a:r>
            <a:endParaRPr lang="en-US" sz="2800" dirty="0"/>
          </a:p>
          <a:p>
            <a:r>
              <a:rPr lang="en-US" sz="2800" dirty="0" smtClean="0"/>
              <a:t>Tied to established expectations </a:t>
            </a:r>
          </a:p>
          <a:p>
            <a:r>
              <a:rPr lang="en-US" sz="2800" dirty="0" smtClean="0"/>
              <a:t>Based </a:t>
            </a:r>
            <a:r>
              <a:rPr lang="en-US" sz="2800" dirty="0"/>
              <a:t>on observable and verifiable information; </a:t>
            </a:r>
          </a:p>
          <a:p>
            <a:r>
              <a:rPr lang="en-US" sz="2800" dirty="0" smtClean="0"/>
              <a:t>Given </a:t>
            </a:r>
            <a:r>
              <a:rPr lang="en-US" sz="2800" dirty="0"/>
              <a:t>in the context of a trusting relationship; </a:t>
            </a:r>
          </a:p>
          <a:p>
            <a:r>
              <a:rPr lang="en-US" sz="2800" dirty="0"/>
              <a:t>Given in the context of a clear agency or unit purpose (e.g., meeting time frames, benefiting clients, or improving relationships</a:t>
            </a:r>
            <a:r>
              <a:rPr lang="en-US" sz="2800" dirty="0" smtClean="0"/>
              <a:t>).</a:t>
            </a:r>
            <a:endParaRPr lang="en-US" sz="2800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0" y="195834"/>
            <a:ext cx="2180844" cy="2180844"/>
            <a:chOff x="2948177" y="2853775"/>
            <a:chExt cx="2180844" cy="2180844"/>
          </a:xfrm>
        </p:grpSpPr>
        <p:sp>
          <p:nvSpPr>
            <p:cNvPr id="6" name="Oval 5"/>
            <p:cNvSpPr/>
            <p:nvPr/>
          </p:nvSpPr>
          <p:spPr>
            <a:xfrm>
              <a:off x="2948177" y="2853775"/>
              <a:ext cx="2180844" cy="218084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267554" y="3173152"/>
              <a:ext cx="1542090" cy="1542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tx1"/>
                  </a:solidFill>
                </a:rPr>
                <a:t>Monitoring/</a:t>
              </a:r>
              <a:br>
                <a:rPr lang="en-US" sz="2200" b="1" kern="1200" dirty="0" smtClean="0">
                  <a:solidFill>
                    <a:schemeClr val="tx1"/>
                  </a:solidFill>
                </a:rPr>
              </a:br>
              <a:r>
                <a:rPr lang="en-US" sz="2200" b="1" kern="1200" dirty="0" smtClean="0">
                  <a:solidFill>
                    <a:schemeClr val="tx1"/>
                  </a:solidFill>
                </a:rPr>
                <a:t>Evaluating Performance</a:t>
              </a:r>
              <a:endParaRPr lang="en-US" sz="2200" b="1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944009" y="6229350"/>
            <a:ext cx="248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j-lt"/>
              </a:rPr>
              <a:t>Salus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2004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3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Fishbowl Exercise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0075417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850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73" y="381000"/>
            <a:ext cx="7620000" cy="4800600"/>
          </a:xfrm>
        </p:spPr>
        <p:txBody>
          <a:bodyPr/>
          <a:lstStyle/>
          <a:p>
            <a:r>
              <a:rPr lang="en-US" sz="2400" i="1" dirty="0"/>
              <a:t>After observing Carol’s interaction, how would you, as her supervisor, give her feedback for improvement in the following skills areas? </a:t>
            </a:r>
            <a:endParaRPr lang="en-US" sz="2400" i="1" dirty="0" smtClean="0"/>
          </a:p>
          <a:p>
            <a:pPr marL="11430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Skills </a:t>
            </a:r>
            <a:r>
              <a:rPr lang="en-US" sz="2400" i="1" dirty="0"/>
              <a:t>areas: developing rapport/trust; cultural </a:t>
            </a:r>
            <a:r>
              <a:rPr lang="en-US" sz="2400" i="1" dirty="0" smtClean="0"/>
              <a:t>	sensitivity</a:t>
            </a:r>
            <a:r>
              <a:rPr lang="en-US" sz="2400" i="1" dirty="0"/>
              <a:t>; </a:t>
            </a:r>
            <a:r>
              <a:rPr lang="en-US" sz="2400" i="1" dirty="0" smtClean="0"/>
              <a:t>interviewing </a:t>
            </a:r>
            <a:r>
              <a:rPr lang="en-US" sz="2400" i="1" dirty="0"/>
              <a:t>skills/obtaining information; </a:t>
            </a:r>
            <a:r>
              <a:rPr lang="en-US" sz="2400" i="1" dirty="0" smtClean="0"/>
              <a:t>	professional boundaries</a:t>
            </a:r>
            <a:r>
              <a:rPr lang="en-US" sz="2400" i="1" dirty="0"/>
              <a:t>; ethical issues </a:t>
            </a:r>
            <a:endParaRPr lang="en-US" sz="2400" i="1" dirty="0" smtClean="0"/>
          </a:p>
          <a:p>
            <a:pPr marL="114300" indent="0">
              <a:buNone/>
            </a:pPr>
            <a:endParaRPr lang="en-US" sz="2400" i="1" dirty="0" smtClean="0"/>
          </a:p>
          <a:p>
            <a:r>
              <a:rPr lang="en-US" sz="2400" i="1" dirty="0"/>
              <a:t>How would you phrase it? What would you suggest?</a:t>
            </a:r>
            <a:endParaRPr lang="en-US" sz="24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655" y="4088524"/>
            <a:ext cx="362743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8233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Most </a:t>
            </a:r>
            <a:br>
              <a:rPr lang="en-US" dirty="0" smtClean="0"/>
            </a:br>
            <a:r>
              <a:rPr lang="en-US" dirty="0" smtClean="0"/>
              <a:t>of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What makes a positive meeting experience?</a:t>
            </a:r>
          </a:p>
          <a:p>
            <a:r>
              <a:rPr lang="en-US" sz="2800" dirty="0" smtClean="0"/>
              <a:t>What makes a negative meeting experience?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284" y="3810000"/>
            <a:ext cx="4117365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223650" y="82280"/>
            <a:ext cx="2099044" cy="2099044"/>
            <a:chOff x="3274480" y="3555920"/>
            <a:chExt cx="2099044" cy="2099044"/>
          </a:xfrm>
        </p:grpSpPr>
        <p:sp>
          <p:nvSpPr>
            <p:cNvPr id="7" name="Oval 6"/>
            <p:cNvSpPr/>
            <p:nvPr/>
          </p:nvSpPr>
          <p:spPr>
            <a:xfrm>
              <a:off x="3274480" y="3555920"/>
              <a:ext cx="2099044" cy="209904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581878" y="3863318"/>
              <a:ext cx="1484248" cy="1484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</a:rPr>
                <a:t>Managing Meetings</a:t>
              </a:r>
              <a:endParaRPr lang="en-US" sz="2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336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Meeting </a:t>
            </a:r>
            <a:br>
              <a:rPr lang="en-US" dirty="0" smtClean="0"/>
            </a:b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>
            <a:normAutofit fontScale="70000" lnSpcReduction="20000"/>
          </a:bodyPr>
          <a:lstStyle/>
          <a:p>
            <a:endParaRPr lang="en-US" sz="3000" dirty="0" smtClean="0"/>
          </a:p>
          <a:p>
            <a:endParaRPr lang="en-US" sz="3000" dirty="0"/>
          </a:p>
          <a:p>
            <a:r>
              <a:rPr lang="en-US" sz="4000" dirty="0"/>
              <a:t>N</a:t>
            </a:r>
            <a:r>
              <a:rPr lang="en-US" sz="4000" dirty="0" smtClean="0"/>
              <a:t>egative meeting experience:</a:t>
            </a:r>
          </a:p>
          <a:p>
            <a:pPr lvl="1"/>
            <a:r>
              <a:rPr lang="en-US" sz="3400" dirty="0" smtClean="0"/>
              <a:t>No focus</a:t>
            </a:r>
          </a:p>
          <a:p>
            <a:pPr lvl="1"/>
            <a:r>
              <a:rPr lang="en-US" sz="3400" dirty="0" smtClean="0"/>
              <a:t>Confusion between process and content</a:t>
            </a:r>
          </a:p>
          <a:p>
            <a:pPr lvl="1"/>
            <a:r>
              <a:rPr lang="en-US" sz="3400" dirty="0" smtClean="0"/>
              <a:t>Personal attack</a:t>
            </a:r>
          </a:p>
          <a:p>
            <a:pPr lvl="1"/>
            <a:r>
              <a:rPr lang="en-US" sz="3400" dirty="0" smtClean="0"/>
              <a:t>Unclear roles and responsibilities</a:t>
            </a:r>
          </a:p>
          <a:p>
            <a:pPr lvl="1"/>
            <a:r>
              <a:rPr lang="en-US" sz="3400" dirty="0" smtClean="0"/>
              <a:t>Communication problems</a:t>
            </a:r>
          </a:p>
          <a:p>
            <a:pPr lvl="1"/>
            <a:r>
              <a:rPr lang="en-US" sz="3400" dirty="0" smtClean="0"/>
              <a:t>Data overload</a:t>
            </a:r>
          </a:p>
          <a:p>
            <a:pPr lvl="1"/>
            <a:r>
              <a:rPr lang="en-US" sz="3400" dirty="0" smtClean="0"/>
              <a:t>Repetition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marL="11430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23650" y="82280"/>
            <a:ext cx="2099044" cy="2099044"/>
            <a:chOff x="3274480" y="3555920"/>
            <a:chExt cx="2099044" cy="2099044"/>
          </a:xfrm>
        </p:grpSpPr>
        <p:sp>
          <p:nvSpPr>
            <p:cNvPr id="8" name="Oval 7"/>
            <p:cNvSpPr/>
            <p:nvPr/>
          </p:nvSpPr>
          <p:spPr>
            <a:xfrm>
              <a:off x="3274480" y="3555920"/>
              <a:ext cx="2099044" cy="209904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581878" y="3863318"/>
              <a:ext cx="1484248" cy="1484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</a:rPr>
                <a:t>Managing Meetings</a:t>
              </a:r>
              <a:endParaRPr lang="en-US" sz="2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7719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Meeting Purposes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819400"/>
            <a:ext cx="4803595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38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brown\AppData\Local\Microsoft\Windows\Temporary Internet Files\Content.IE5\FQYKD0LL\MP900405652[1]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43133" y="4144434"/>
            <a:ext cx="2717800" cy="27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 Supervisor Core: </a:t>
            </a:r>
            <a:br>
              <a:rPr lang="en-US" dirty="0" smtClean="0"/>
            </a:br>
            <a:r>
              <a:rPr lang="en-US" dirty="0" smtClean="0"/>
              <a:t>A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Understanding </a:t>
            </a:r>
            <a:r>
              <a:rPr lang="en-US" dirty="0">
                <a:latin typeface="Arial" charset="0"/>
                <a:cs typeface="Arial" charset="0"/>
              </a:rPr>
              <a:t>Self as </a:t>
            </a:r>
            <a:r>
              <a:rPr lang="en-US" dirty="0" smtClean="0">
                <a:latin typeface="Arial" charset="0"/>
                <a:cs typeface="Arial" charset="0"/>
              </a:rPr>
              <a:t>Supervisor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Foundations </a:t>
            </a:r>
            <a:r>
              <a:rPr lang="en-US" dirty="0">
                <a:latin typeface="Arial" charset="0"/>
                <a:cs typeface="Arial" charset="0"/>
              </a:rPr>
              <a:t>of Effective </a:t>
            </a:r>
            <a:r>
              <a:rPr lang="en-US" dirty="0" smtClean="0">
                <a:latin typeface="Arial" charset="0"/>
                <a:cs typeface="Arial" charset="0"/>
              </a:rPr>
              <a:t>Supervision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Teambuilding </a:t>
            </a:r>
            <a:r>
              <a:rPr lang="en-US" dirty="0">
                <a:latin typeface="Arial" charset="0"/>
                <a:cs typeface="Arial" charset="0"/>
              </a:rPr>
              <a:t>and Motivating </a:t>
            </a:r>
            <a:r>
              <a:rPr lang="en-US" dirty="0" smtClean="0">
                <a:latin typeface="Arial" charset="0"/>
                <a:cs typeface="Arial" charset="0"/>
              </a:rPr>
              <a:t>Staff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cs typeface="Arial" charset="0"/>
              </a:rPr>
              <a:t>Data and Fiscal </a:t>
            </a:r>
            <a:r>
              <a:rPr lang="en-US" dirty="0" smtClean="0">
                <a:latin typeface="Arial" charset="0"/>
                <a:cs typeface="Arial" charset="0"/>
              </a:rPr>
              <a:t>Operations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Management </a:t>
            </a:r>
            <a:r>
              <a:rPr lang="en-US" dirty="0">
                <a:latin typeface="Arial" charset="0"/>
                <a:cs typeface="Arial" charset="0"/>
              </a:rPr>
              <a:t>of Personnel Issues 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Critical Thinking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Collaborations </a:t>
            </a:r>
            <a:r>
              <a:rPr lang="en-US" dirty="0">
                <a:latin typeface="Arial" charset="0"/>
                <a:cs typeface="Arial" charset="0"/>
              </a:rPr>
              <a:t>and </a:t>
            </a:r>
            <a:r>
              <a:rPr lang="en-US" dirty="0" smtClean="0">
                <a:latin typeface="Arial" charset="0"/>
                <a:cs typeface="Arial" charset="0"/>
              </a:rPr>
              <a:t>Resources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Workplace Safety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0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0"/>
            <a:ext cx="3581400" cy="1143000"/>
          </a:xfrm>
        </p:spPr>
        <p:txBody>
          <a:bodyPr/>
          <a:lstStyle/>
          <a:p>
            <a:pPr algn="ctr"/>
            <a:r>
              <a:rPr lang="en-US" sz="3200" dirty="0" smtClean="0"/>
              <a:t>Meeting Life Cycle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72675106"/>
              </p:ext>
            </p:extLst>
          </p:nvPr>
        </p:nvGraphicFramePr>
        <p:xfrm>
          <a:off x="152400" y="304800"/>
          <a:ext cx="8305800" cy="607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514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</a:t>
            </a:r>
            <a:br>
              <a:rPr lang="en-US" dirty="0" smtClean="0"/>
            </a:br>
            <a:r>
              <a:rPr lang="en-US" dirty="0" smtClean="0"/>
              <a:t>Problem Solving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23650" y="82280"/>
            <a:ext cx="2099044" cy="2099044"/>
            <a:chOff x="3274480" y="3555920"/>
            <a:chExt cx="2099044" cy="2099044"/>
          </a:xfrm>
        </p:grpSpPr>
        <p:sp>
          <p:nvSpPr>
            <p:cNvPr id="5" name="Oval 4"/>
            <p:cNvSpPr/>
            <p:nvPr/>
          </p:nvSpPr>
          <p:spPr>
            <a:xfrm>
              <a:off x="3274480" y="3555920"/>
              <a:ext cx="2099044" cy="209904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581878" y="3863318"/>
              <a:ext cx="1484248" cy="1484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tx1"/>
                  </a:solidFill>
                </a:rPr>
                <a:t>Managing Meetings</a:t>
              </a:r>
              <a:endParaRPr lang="en-US" sz="22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092773078"/>
              </p:ext>
            </p:extLst>
          </p:nvPr>
        </p:nvGraphicFramePr>
        <p:xfrm>
          <a:off x="853979" y="2286000"/>
          <a:ext cx="6400800" cy="424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791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114800" cy="49530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000" dirty="0" smtClean="0"/>
              <a:t>Identify </a:t>
            </a:r>
            <a:r>
              <a:rPr lang="en-US" sz="3000" dirty="0"/>
              <a:t>a difficult issue you need to discuss with your </a:t>
            </a:r>
            <a:r>
              <a:rPr lang="en-US" sz="3000" dirty="0" smtClean="0"/>
              <a:t>team. 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How </a:t>
            </a:r>
            <a:r>
              <a:rPr lang="en-US" sz="3000" dirty="0"/>
              <a:t>you will use the Core Meeting Process and Tools </a:t>
            </a:r>
            <a:r>
              <a:rPr lang="en-US" sz="3000" dirty="0" smtClean="0"/>
              <a:t>for Conducting </a:t>
            </a:r>
            <a:r>
              <a:rPr lang="en-US" sz="3000" dirty="0"/>
              <a:t>Meetings in Step 3 to move </a:t>
            </a:r>
            <a:r>
              <a:rPr lang="en-US" sz="3000" dirty="0" smtClean="0"/>
              <a:t>forward?</a:t>
            </a:r>
            <a:endParaRPr lang="en-US" sz="3000" dirty="0"/>
          </a:p>
        </p:txBody>
      </p:sp>
      <p:pic>
        <p:nvPicPr>
          <p:cNvPr id="2050" name="Picture 2" descr="C:\Users\kbrown\AppData\Local\Microsoft\Windows\Temporary Internet Files\Content.IE5\MTZXAL51\MP900439382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908" y="2286000"/>
            <a:ext cx="3689498" cy="25861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66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L.I.F.E.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 smtClean="0">
                <a:solidFill>
                  <a:schemeClr val="accent5"/>
                </a:solidFill>
              </a:rPr>
              <a:t>L</a:t>
            </a:r>
            <a:r>
              <a:rPr lang="en-US" sz="4800" i="1" dirty="0" smtClean="0"/>
              <a:t>earning</a:t>
            </a:r>
          </a:p>
          <a:p>
            <a:pPr marL="0" indent="0">
              <a:buNone/>
            </a:pPr>
            <a:r>
              <a:rPr lang="en-US" sz="4800" i="1" dirty="0"/>
              <a:t>	</a:t>
            </a:r>
            <a:r>
              <a:rPr lang="en-US" sz="4800" i="1" dirty="0" smtClean="0">
                <a:solidFill>
                  <a:schemeClr val="accent5"/>
                </a:solidFill>
              </a:rPr>
              <a:t>I</a:t>
            </a:r>
            <a:r>
              <a:rPr lang="en-US" sz="4800" i="1" dirty="0" smtClean="0"/>
              <a:t>n the</a:t>
            </a:r>
          </a:p>
          <a:p>
            <a:pPr marL="0" indent="0">
              <a:buNone/>
            </a:pPr>
            <a:r>
              <a:rPr lang="en-US" sz="4800" i="1" dirty="0"/>
              <a:t>	</a:t>
            </a:r>
            <a:r>
              <a:rPr lang="en-US" sz="4800" i="1" dirty="0" smtClean="0"/>
              <a:t>	</a:t>
            </a:r>
            <a:r>
              <a:rPr lang="en-US" sz="4800" i="1" dirty="0" smtClean="0">
                <a:solidFill>
                  <a:schemeClr val="accent5"/>
                </a:solidFill>
              </a:rPr>
              <a:t>F</a:t>
            </a:r>
            <a:r>
              <a:rPr lang="en-US" sz="4800" i="1" dirty="0" smtClean="0"/>
              <a:t>ield</a:t>
            </a:r>
          </a:p>
          <a:p>
            <a:pPr marL="0" indent="0">
              <a:buNone/>
            </a:pPr>
            <a:r>
              <a:rPr lang="en-US" sz="4800" i="1" dirty="0" smtClean="0"/>
              <a:t>			</a:t>
            </a:r>
            <a:r>
              <a:rPr lang="en-US" sz="4800" i="1" dirty="0" smtClean="0">
                <a:solidFill>
                  <a:schemeClr val="accent5"/>
                </a:solidFill>
              </a:rPr>
              <a:t>E</a:t>
            </a:r>
            <a:r>
              <a:rPr lang="en-US" sz="4800" i="1" dirty="0" smtClean="0"/>
              <a:t>xperience</a:t>
            </a:r>
          </a:p>
        </p:txBody>
      </p:sp>
    </p:spTree>
    <p:extLst>
      <p:ext uri="{BB962C8B-B14F-4D97-AF65-F5344CB8AC3E}">
        <p14:creationId xmlns:p14="http://schemas.microsoft.com/office/powerpoint/2010/main" xmlns="" val="17370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Know the regulations and mandates</a:t>
            </a:r>
          </a:p>
          <a:p>
            <a:r>
              <a:rPr lang="en-US" dirty="0" smtClean="0"/>
              <a:t>Model open communication</a:t>
            </a:r>
          </a:p>
          <a:p>
            <a:r>
              <a:rPr lang="en-US" dirty="0" smtClean="0"/>
              <a:t>Consistently apply strength-based language</a:t>
            </a:r>
          </a:p>
          <a:p>
            <a:r>
              <a:rPr lang="en-US" dirty="0" smtClean="0"/>
              <a:t>Remain open to learning - attend non-mandatory trainings</a:t>
            </a:r>
          </a:p>
          <a:p>
            <a:r>
              <a:rPr lang="en-US" dirty="0" smtClean="0"/>
              <a:t>Regularly scheduled case conferences </a:t>
            </a:r>
          </a:p>
          <a:p>
            <a:r>
              <a:rPr lang="en-US" dirty="0" smtClean="0"/>
              <a:t>Joint home visits with all workers</a:t>
            </a:r>
          </a:p>
          <a:p>
            <a:r>
              <a:rPr lang="en-US" dirty="0" smtClean="0"/>
              <a:t>Regularly scheduled group case review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4267200"/>
            <a:ext cx="3291840" cy="246888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499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Closing/Evaluations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Identify one </a:t>
            </a:r>
            <a:r>
              <a:rPr lang="en-US" sz="2800" dirty="0"/>
              <a:t>way that </a:t>
            </a:r>
            <a:r>
              <a:rPr lang="en-US" sz="2800" dirty="0" smtClean="0"/>
              <a:t>you </a:t>
            </a:r>
            <a:r>
              <a:rPr lang="en-US" sz="2800" dirty="0"/>
              <a:t>will </a:t>
            </a:r>
            <a:r>
              <a:rPr lang="en-US" sz="2800" dirty="0" smtClean="0"/>
              <a:t>apply </a:t>
            </a:r>
            <a:r>
              <a:rPr lang="en-US" sz="2800" dirty="0"/>
              <a:t>the </a:t>
            </a:r>
            <a:r>
              <a:rPr lang="en-US" sz="2800" dirty="0" smtClean="0"/>
              <a:t>information </a:t>
            </a:r>
            <a:r>
              <a:rPr lang="en-US" sz="2800" dirty="0"/>
              <a:t>that were </a:t>
            </a:r>
            <a:r>
              <a:rPr lang="en-US" sz="2800" dirty="0" smtClean="0"/>
              <a:t>presented today with your staff.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Questions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Training evaluations</a:t>
            </a:r>
          </a:p>
          <a:p>
            <a:endParaRPr lang="en-US" sz="2800" dirty="0" smtClean="0"/>
          </a:p>
          <a:p>
            <a:r>
              <a:rPr lang="en-US" sz="2800" dirty="0" smtClean="0"/>
              <a:t>Thank you!</a:t>
            </a:r>
            <a:endParaRPr lang="en-US" sz="2800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733800"/>
            <a:ext cx="3248955" cy="27432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673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 the Room?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3703" y="1600200"/>
            <a:ext cx="787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Name &amp; County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How long have you been a supervisor?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One thing you hope </a:t>
            </a:r>
            <a:r>
              <a:rPr lang="en-US" sz="3200" dirty="0"/>
              <a:t>to take away from this training? </a:t>
            </a:r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“Suggestion Box” - Please list an issue you are currently experiencing with </a:t>
            </a:r>
            <a:r>
              <a:rPr lang="en-US" sz="3200" dirty="0" smtClean="0"/>
              <a:t>one of your staff.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605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924800" cy="5259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>
                <a:latin typeface="Arial"/>
                <a:ea typeface="Calibri"/>
                <a:cs typeface="Times New Roman"/>
              </a:rPr>
              <a:t>Recognize the components of APS culture and how they impact the APS supervisor’s role.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>
                <a:latin typeface="Arial"/>
                <a:ea typeface="Calibri"/>
                <a:cs typeface="Times New Roman"/>
              </a:rPr>
              <a:t>Identify three key roles for the APS supervisor and practice elements from these roles, including:</a:t>
            </a:r>
            <a:endParaRPr lang="en-US" sz="1600" dirty="0"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Arial"/>
                <a:ea typeface="Calibri"/>
                <a:cs typeface="Times New Roman"/>
              </a:rPr>
              <a:t>Establishing rapport;</a:t>
            </a:r>
            <a:endParaRPr lang="en-US" sz="1600" dirty="0"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Arial"/>
                <a:ea typeface="Calibri"/>
                <a:cs typeface="Times New Roman"/>
              </a:rPr>
              <a:t>Determining professional boundaries;</a:t>
            </a:r>
            <a:endParaRPr lang="en-US" sz="1600" dirty="0"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Arial"/>
                <a:ea typeface="Calibri"/>
                <a:cs typeface="Times New Roman"/>
              </a:rPr>
              <a:t>Utilizing clinical skills and strength-based practice concepts in case consultations;</a:t>
            </a:r>
            <a:endParaRPr lang="en-US" sz="1600" dirty="0"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Arial"/>
                <a:ea typeface="Calibri"/>
                <a:cs typeface="Times New Roman"/>
              </a:rPr>
              <a:t>Applying a formal case review process;</a:t>
            </a:r>
            <a:endParaRPr lang="en-US" sz="1600" dirty="0"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Arial"/>
                <a:ea typeface="Calibri"/>
                <a:cs typeface="Times New Roman"/>
              </a:rPr>
              <a:t>Providing effective feedback.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>
                <a:latin typeface="Arial"/>
                <a:ea typeface="Calibri"/>
                <a:cs typeface="Times New Roman"/>
              </a:rPr>
              <a:t>Describe the key elements for quality assurance via the case review process.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>
                <a:latin typeface="Arial"/>
                <a:ea typeface="Calibri"/>
                <a:cs typeface="Times New Roman"/>
              </a:rPr>
              <a:t>Identify ways to effectively structure and utilize unit meetings.</a:t>
            </a:r>
            <a:endParaRPr lang="en-US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0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292035686"/>
              </p:ext>
            </p:extLst>
          </p:nvPr>
        </p:nvGraphicFramePr>
        <p:xfrm>
          <a:off x="228600" y="228600"/>
          <a:ext cx="8763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437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Promoted From Inside APS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079447920"/>
              </p:ext>
            </p:extLst>
          </p:nvPr>
        </p:nvGraphicFramePr>
        <p:xfrm>
          <a:off x="381000" y="1371600"/>
          <a:ext cx="7696200" cy="505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237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26114</TotalTime>
  <Words>1504</Words>
  <Application>Microsoft Office PowerPoint</Application>
  <PresentationFormat>On-screen Show (4:3)</PresentationFormat>
  <Paragraphs>445</Paragraphs>
  <Slides>55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Adjacency</vt:lpstr>
      <vt:lpstr>FOUNDATIONS OF EFFECTIVE SUPERVISION APS Supervisor Core Training</vt:lpstr>
      <vt:lpstr>Welcome &amp; Housekeeping</vt:lpstr>
      <vt:lpstr>Evaluation Process</vt:lpstr>
      <vt:lpstr>Developing an ID Code</vt:lpstr>
      <vt:lpstr>APS Supervisor Core:  A Roadmap</vt:lpstr>
      <vt:lpstr>Who’s in the Room?</vt:lpstr>
      <vt:lpstr>LEARNING OBJECTIVES</vt:lpstr>
      <vt:lpstr>Slide 8</vt:lpstr>
      <vt:lpstr>Promoted From Inside APS</vt:lpstr>
      <vt:lpstr>Slide 10</vt:lpstr>
      <vt:lpstr>Professional Boundaries for Supervisors</vt:lpstr>
      <vt:lpstr>Slide 12</vt:lpstr>
      <vt:lpstr>Educational Role</vt:lpstr>
      <vt:lpstr>Case Consultations</vt:lpstr>
      <vt:lpstr>Case Consultation:  Factors</vt:lpstr>
      <vt:lpstr>Case Consultation:  Elements</vt:lpstr>
      <vt:lpstr>Using Your Clinical Skills  in Case Consultation </vt:lpstr>
      <vt:lpstr>“Suggestion Box” Activity</vt:lpstr>
      <vt:lpstr>Caseload  Management</vt:lpstr>
      <vt:lpstr>Professional  Boundaries</vt:lpstr>
      <vt:lpstr>Values &amp; Ethics</vt:lpstr>
      <vt:lpstr>Values and Ethics: Mandated Actions</vt:lpstr>
      <vt:lpstr>Case Consultation Exercise</vt:lpstr>
      <vt:lpstr>Slide 24</vt:lpstr>
      <vt:lpstr>Supportive Role</vt:lpstr>
      <vt:lpstr>Model Strength-Based  Practice</vt:lpstr>
      <vt:lpstr>Promote Well-Being</vt:lpstr>
      <vt:lpstr>Promote Safety  and Trust</vt:lpstr>
      <vt:lpstr>Signs of Trauma Impact</vt:lpstr>
      <vt:lpstr>Supportive Supervision: Debriefing Trauma</vt:lpstr>
      <vt:lpstr>Supportive Consultation Role Play </vt:lpstr>
      <vt:lpstr>Learning Journal</vt:lpstr>
      <vt:lpstr>Slide 33</vt:lpstr>
      <vt:lpstr>Administrative Role</vt:lpstr>
      <vt:lpstr>Administrative Role </vt:lpstr>
      <vt:lpstr>Authority and Power</vt:lpstr>
      <vt:lpstr>Slide 37</vt:lpstr>
      <vt:lpstr>Case Reviews: Individual vs. Group</vt:lpstr>
      <vt:lpstr>Case Review: Compliance</vt:lpstr>
      <vt:lpstr>Case Review: Quality Assurance</vt:lpstr>
      <vt:lpstr>QA Case Review Exercise</vt:lpstr>
      <vt:lpstr>Evaluating  Performance </vt:lpstr>
      <vt:lpstr>Evaluating  Performance </vt:lpstr>
      <vt:lpstr>Effective Feedback </vt:lpstr>
      <vt:lpstr>Fishbowl Exercise</vt:lpstr>
      <vt:lpstr>Slide 46</vt:lpstr>
      <vt:lpstr>Making the Most  of Meetings</vt:lpstr>
      <vt:lpstr>Common Meeting  Problems</vt:lpstr>
      <vt:lpstr>Exercise</vt:lpstr>
      <vt:lpstr>Meeting Life Cycle</vt:lpstr>
      <vt:lpstr>Tools for  Problem Solving</vt:lpstr>
      <vt:lpstr>Learning Journal</vt:lpstr>
      <vt:lpstr>L.I.F.E. Reports</vt:lpstr>
      <vt:lpstr>Best Practices</vt:lpstr>
      <vt:lpstr>Closing/Evaluations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EFFECTIVE SUPERVISOR FOR APS</dc:title>
  <dc:creator>ctkubota</dc:creator>
  <cp:lastModifiedBy>Kathy</cp:lastModifiedBy>
  <cp:revision>422</cp:revision>
  <cp:lastPrinted>2013-01-15T22:46:05Z</cp:lastPrinted>
  <dcterms:created xsi:type="dcterms:W3CDTF">2012-09-23T20:27:38Z</dcterms:created>
  <dcterms:modified xsi:type="dcterms:W3CDTF">2013-08-12T17:09:47Z</dcterms:modified>
</cp:coreProperties>
</file>